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61" r:id="rId4"/>
    <p:sldId id="257" r:id="rId5"/>
    <p:sldId id="260" r:id="rId6"/>
    <p:sldId id="258" r:id="rId7"/>
    <p:sldId id="259" r:id="rId8"/>
    <p:sldId id="272" r:id="rId9"/>
    <p:sldId id="262" r:id="rId10"/>
    <p:sldId id="264" r:id="rId11"/>
    <p:sldId id="263" r:id="rId12"/>
    <p:sldId id="265" r:id="rId13"/>
    <p:sldId id="273" r:id="rId14"/>
    <p:sldId id="267" r:id="rId15"/>
    <p:sldId id="269" r:id="rId16"/>
    <p:sldId id="270" r:id="rId17"/>
    <p:sldId id="268" r:id="rId18"/>
    <p:sldId id="274" r:id="rId19"/>
    <p:sldId id="275" r:id="rId20"/>
    <p:sldId id="277" r:id="rId21"/>
    <p:sldId id="276" r:id="rId22"/>
    <p:sldId id="278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3B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BC6F43-C9CD-432E-92DC-5AB4507E5EA7}" v="118" dt="2023-04-05T19:21:26.2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oine Da Cruz" userId="b0bba9d6ca29e22b" providerId="LiveId" clId="{FDBC6F43-C9CD-432E-92DC-5AB4507E5EA7}"/>
    <pc:docChg chg="undo custSel addSld delSld modSld sldOrd">
      <pc:chgData name="Antoine Da Cruz" userId="b0bba9d6ca29e22b" providerId="LiveId" clId="{FDBC6F43-C9CD-432E-92DC-5AB4507E5EA7}" dt="2023-04-05T19:21:26.214" v="517" actId="1076"/>
      <pc:docMkLst>
        <pc:docMk/>
      </pc:docMkLst>
      <pc:sldChg chg="addSp delSp modSp new mod">
        <pc:chgData name="Antoine Da Cruz" userId="b0bba9d6ca29e22b" providerId="LiveId" clId="{FDBC6F43-C9CD-432E-92DC-5AB4507E5EA7}" dt="2023-04-05T15:01:25.110" v="161" actId="1076"/>
        <pc:sldMkLst>
          <pc:docMk/>
          <pc:sldMk cId="258723701" sldId="256"/>
        </pc:sldMkLst>
        <pc:spChg chg="del">
          <ac:chgData name="Antoine Da Cruz" userId="b0bba9d6ca29e22b" providerId="LiveId" clId="{FDBC6F43-C9CD-432E-92DC-5AB4507E5EA7}" dt="2023-04-05T14:38:41.411" v="1" actId="478"/>
          <ac:spMkLst>
            <pc:docMk/>
            <pc:sldMk cId="258723701" sldId="256"/>
            <ac:spMk id="2" creationId="{4E92FDD1-766E-95D8-884F-2173300E15D3}"/>
          </ac:spMkLst>
        </pc:spChg>
        <pc:spChg chg="del">
          <ac:chgData name="Antoine Da Cruz" userId="b0bba9d6ca29e22b" providerId="LiveId" clId="{FDBC6F43-C9CD-432E-92DC-5AB4507E5EA7}" dt="2023-04-05T14:38:41.411" v="1" actId="478"/>
          <ac:spMkLst>
            <pc:docMk/>
            <pc:sldMk cId="258723701" sldId="256"/>
            <ac:spMk id="3" creationId="{05AF2714-BC6C-BE87-3F8A-8A891B39157D}"/>
          </ac:spMkLst>
        </pc:spChg>
        <pc:spChg chg="add del mod">
          <ac:chgData name="Antoine Da Cruz" userId="b0bba9d6ca29e22b" providerId="LiveId" clId="{FDBC6F43-C9CD-432E-92DC-5AB4507E5EA7}" dt="2023-04-05T14:58:51.067" v="126"/>
          <ac:spMkLst>
            <pc:docMk/>
            <pc:sldMk cId="258723701" sldId="256"/>
            <ac:spMk id="12" creationId="{6563DDD2-D742-4CAC-030D-667E8251ADC5}"/>
          </ac:spMkLst>
        </pc:spChg>
        <pc:spChg chg="add mod ord">
          <ac:chgData name="Antoine Da Cruz" userId="b0bba9d6ca29e22b" providerId="LiveId" clId="{FDBC6F43-C9CD-432E-92DC-5AB4507E5EA7}" dt="2023-04-05T15:00:06.785" v="156" actId="167"/>
          <ac:spMkLst>
            <pc:docMk/>
            <pc:sldMk cId="258723701" sldId="256"/>
            <ac:spMk id="15" creationId="{35683DF1-71A7-B84B-1D1D-A87889E4C8E8}"/>
          </ac:spMkLst>
        </pc:spChg>
        <pc:picChg chg="add mod modCrop">
          <ac:chgData name="Antoine Da Cruz" userId="b0bba9d6ca29e22b" providerId="LiveId" clId="{FDBC6F43-C9CD-432E-92DC-5AB4507E5EA7}" dt="2023-04-05T15:01:22.684" v="160" actId="1076"/>
          <ac:picMkLst>
            <pc:docMk/>
            <pc:sldMk cId="258723701" sldId="256"/>
            <ac:picMk id="5" creationId="{BD8BCD7D-C558-CE19-6921-A2DD23844C6B}"/>
          </ac:picMkLst>
        </pc:picChg>
        <pc:picChg chg="add del mod">
          <ac:chgData name="Antoine Da Cruz" userId="b0bba9d6ca29e22b" providerId="LiveId" clId="{FDBC6F43-C9CD-432E-92DC-5AB4507E5EA7}" dt="2023-04-05T14:59:01.977" v="132" actId="478"/>
          <ac:picMkLst>
            <pc:docMk/>
            <pc:sldMk cId="258723701" sldId="256"/>
            <ac:picMk id="7" creationId="{4549E064-8122-44C3-8065-2F75E0243211}"/>
          </ac:picMkLst>
        </pc:picChg>
        <pc:picChg chg="add del mod">
          <ac:chgData name="Antoine Da Cruz" userId="b0bba9d6ca29e22b" providerId="LiveId" clId="{FDBC6F43-C9CD-432E-92DC-5AB4507E5EA7}" dt="2023-04-05T14:59:07.250" v="136" actId="478"/>
          <ac:picMkLst>
            <pc:docMk/>
            <pc:sldMk cId="258723701" sldId="256"/>
            <ac:picMk id="9" creationId="{BB700131-C516-82B2-A6A5-E71257712759}"/>
          </ac:picMkLst>
        </pc:picChg>
        <pc:picChg chg="add del mod">
          <ac:chgData name="Antoine Da Cruz" userId="b0bba9d6ca29e22b" providerId="LiveId" clId="{FDBC6F43-C9CD-432E-92DC-5AB4507E5EA7}" dt="2023-04-05T14:58:59.504" v="130" actId="478"/>
          <ac:picMkLst>
            <pc:docMk/>
            <pc:sldMk cId="258723701" sldId="256"/>
            <ac:picMk id="11" creationId="{FD97B9BC-CAB2-1827-453F-9E610FEEA829}"/>
          </ac:picMkLst>
        </pc:picChg>
        <pc:picChg chg="add mod">
          <ac:chgData name="Antoine Da Cruz" userId="b0bba9d6ca29e22b" providerId="LiveId" clId="{FDBC6F43-C9CD-432E-92DC-5AB4507E5EA7}" dt="2023-04-05T15:01:25.110" v="161" actId="1076"/>
          <ac:picMkLst>
            <pc:docMk/>
            <pc:sldMk cId="258723701" sldId="256"/>
            <ac:picMk id="13" creationId="{8A4444A5-3B9B-7394-5A33-F44E0D9A91FB}"/>
          </ac:picMkLst>
        </pc:picChg>
        <pc:picChg chg="add del mod">
          <ac:chgData name="Antoine Da Cruz" userId="b0bba9d6ca29e22b" providerId="LiveId" clId="{FDBC6F43-C9CD-432E-92DC-5AB4507E5EA7}" dt="2023-04-05T14:59:43.874" v="151"/>
          <ac:picMkLst>
            <pc:docMk/>
            <pc:sldMk cId="258723701" sldId="256"/>
            <ac:picMk id="14" creationId="{C4722048-C646-C173-C354-4FE7AC3C93D2}"/>
          </ac:picMkLst>
        </pc:picChg>
      </pc:sldChg>
      <pc:sldChg chg="addSp delSp modSp new mod">
        <pc:chgData name="Antoine Da Cruz" userId="b0bba9d6ca29e22b" providerId="LiveId" clId="{FDBC6F43-C9CD-432E-92DC-5AB4507E5EA7}" dt="2023-04-05T14:59:47.964" v="153" actId="1076"/>
        <pc:sldMkLst>
          <pc:docMk/>
          <pc:sldMk cId="2879446520" sldId="257"/>
        </pc:sldMkLst>
        <pc:spChg chg="del">
          <ac:chgData name="Antoine Da Cruz" userId="b0bba9d6ca29e22b" providerId="LiveId" clId="{FDBC6F43-C9CD-432E-92DC-5AB4507E5EA7}" dt="2023-04-05T14:45:07.257" v="8" actId="478"/>
          <ac:spMkLst>
            <pc:docMk/>
            <pc:sldMk cId="2879446520" sldId="257"/>
            <ac:spMk id="2" creationId="{25020494-2162-2D35-5043-2B869FE22156}"/>
          </ac:spMkLst>
        </pc:spChg>
        <pc:spChg chg="del">
          <ac:chgData name="Antoine Da Cruz" userId="b0bba9d6ca29e22b" providerId="LiveId" clId="{FDBC6F43-C9CD-432E-92DC-5AB4507E5EA7}" dt="2023-04-05T14:45:07.257" v="8" actId="478"/>
          <ac:spMkLst>
            <pc:docMk/>
            <pc:sldMk cId="2879446520" sldId="257"/>
            <ac:spMk id="3" creationId="{83DDAF9D-F034-7C8A-9DF7-4A1C76355D78}"/>
          </ac:spMkLst>
        </pc:spChg>
        <pc:spChg chg="add mod ord">
          <ac:chgData name="Antoine Da Cruz" userId="b0bba9d6ca29e22b" providerId="LiveId" clId="{FDBC6F43-C9CD-432E-92DC-5AB4507E5EA7}" dt="2023-04-05T14:58:44.005" v="124" actId="167"/>
          <ac:spMkLst>
            <pc:docMk/>
            <pc:sldMk cId="2879446520" sldId="257"/>
            <ac:spMk id="12" creationId="{F5EF10EB-8AD7-A052-8179-223D08C082C3}"/>
          </ac:spMkLst>
        </pc:spChg>
        <pc:picChg chg="add mod">
          <ac:chgData name="Antoine Da Cruz" userId="b0bba9d6ca29e22b" providerId="LiveId" clId="{FDBC6F43-C9CD-432E-92DC-5AB4507E5EA7}" dt="2023-04-05T14:59:47.964" v="153" actId="1076"/>
          <ac:picMkLst>
            <pc:docMk/>
            <pc:sldMk cId="2879446520" sldId="257"/>
            <ac:picMk id="5" creationId="{5C814AAD-E560-458B-D2F2-11628AD72973}"/>
          </ac:picMkLst>
        </pc:picChg>
        <pc:picChg chg="add mod">
          <ac:chgData name="Antoine Da Cruz" userId="b0bba9d6ca29e22b" providerId="LiveId" clId="{FDBC6F43-C9CD-432E-92DC-5AB4507E5EA7}" dt="2023-04-05T14:58:26.485" v="120" actId="14100"/>
          <ac:picMkLst>
            <pc:docMk/>
            <pc:sldMk cId="2879446520" sldId="257"/>
            <ac:picMk id="7" creationId="{6E0D9811-7E89-3C66-B61F-0E8C8F09AF3D}"/>
          </ac:picMkLst>
        </pc:picChg>
        <pc:picChg chg="add del mod">
          <ac:chgData name="Antoine Da Cruz" userId="b0bba9d6ca29e22b" providerId="LiveId" clId="{FDBC6F43-C9CD-432E-92DC-5AB4507E5EA7}" dt="2023-04-05T14:58:10.976" v="111" actId="478"/>
          <ac:picMkLst>
            <pc:docMk/>
            <pc:sldMk cId="2879446520" sldId="257"/>
            <ac:picMk id="9" creationId="{CF98D032-9E25-DEB0-E646-F8ADC2E54535}"/>
          </ac:picMkLst>
        </pc:picChg>
        <pc:picChg chg="add del mod">
          <ac:chgData name="Antoine Da Cruz" userId="b0bba9d6ca29e22b" providerId="LiveId" clId="{FDBC6F43-C9CD-432E-92DC-5AB4507E5EA7}" dt="2023-04-05T14:58:10.456" v="110" actId="478"/>
          <ac:picMkLst>
            <pc:docMk/>
            <pc:sldMk cId="2879446520" sldId="257"/>
            <ac:picMk id="11" creationId="{CBE6466B-4AC0-18AA-F4A3-2935D708EAD4}"/>
          </ac:picMkLst>
        </pc:picChg>
      </pc:sldChg>
      <pc:sldChg chg="addSp delSp modSp new mod">
        <pc:chgData name="Antoine Da Cruz" userId="b0bba9d6ca29e22b" providerId="LiveId" clId="{FDBC6F43-C9CD-432E-92DC-5AB4507E5EA7}" dt="2023-04-05T14:52:38.923" v="63" actId="1076"/>
        <pc:sldMkLst>
          <pc:docMk/>
          <pc:sldMk cId="3005205217" sldId="258"/>
        </pc:sldMkLst>
        <pc:spChg chg="del">
          <ac:chgData name="Antoine Da Cruz" userId="b0bba9d6ca29e22b" providerId="LiveId" clId="{FDBC6F43-C9CD-432E-92DC-5AB4507E5EA7}" dt="2023-04-05T14:45:59.937" v="14" actId="478"/>
          <ac:spMkLst>
            <pc:docMk/>
            <pc:sldMk cId="3005205217" sldId="258"/>
            <ac:spMk id="2" creationId="{244C45D1-9F57-FC34-D949-81B630838829}"/>
          </ac:spMkLst>
        </pc:spChg>
        <pc:spChg chg="del">
          <ac:chgData name="Antoine Da Cruz" userId="b0bba9d6ca29e22b" providerId="LiveId" clId="{FDBC6F43-C9CD-432E-92DC-5AB4507E5EA7}" dt="2023-04-05T14:45:59.937" v="14" actId="478"/>
          <ac:spMkLst>
            <pc:docMk/>
            <pc:sldMk cId="3005205217" sldId="258"/>
            <ac:spMk id="3" creationId="{C6FB0FAC-86D6-CF4C-9154-CC0C11E947D8}"/>
          </ac:spMkLst>
        </pc:spChg>
        <pc:spChg chg="add mod ord">
          <ac:chgData name="Antoine Da Cruz" userId="b0bba9d6ca29e22b" providerId="LiveId" clId="{FDBC6F43-C9CD-432E-92DC-5AB4507E5EA7}" dt="2023-04-05T14:51:45.876" v="49" actId="167"/>
          <ac:spMkLst>
            <pc:docMk/>
            <pc:sldMk cId="3005205217" sldId="258"/>
            <ac:spMk id="12" creationId="{4E1AD862-F846-E20D-74F2-6B5A281BA426}"/>
          </ac:spMkLst>
        </pc:spChg>
        <pc:picChg chg="add del mod">
          <ac:chgData name="Antoine Da Cruz" userId="b0bba9d6ca29e22b" providerId="LiveId" clId="{FDBC6F43-C9CD-432E-92DC-5AB4507E5EA7}" dt="2023-04-05T14:51:12.443" v="37" actId="478"/>
          <ac:picMkLst>
            <pc:docMk/>
            <pc:sldMk cId="3005205217" sldId="258"/>
            <ac:picMk id="5" creationId="{B6A51D64-D45C-C5CD-31E4-60B0D3A55AAB}"/>
          </ac:picMkLst>
        </pc:picChg>
        <pc:picChg chg="add del mod">
          <ac:chgData name="Antoine Da Cruz" userId="b0bba9d6ca29e22b" providerId="LiveId" clId="{FDBC6F43-C9CD-432E-92DC-5AB4507E5EA7}" dt="2023-04-05T14:51:12.024" v="36" actId="478"/>
          <ac:picMkLst>
            <pc:docMk/>
            <pc:sldMk cId="3005205217" sldId="258"/>
            <ac:picMk id="7" creationId="{B99CD5B0-3CE1-FFB0-C984-63017E5A4366}"/>
          </ac:picMkLst>
        </pc:picChg>
        <pc:picChg chg="add del mod">
          <ac:chgData name="Antoine Da Cruz" userId="b0bba9d6ca29e22b" providerId="LiveId" clId="{FDBC6F43-C9CD-432E-92DC-5AB4507E5EA7}" dt="2023-04-05T14:51:34.264" v="46" actId="1076"/>
          <ac:picMkLst>
            <pc:docMk/>
            <pc:sldMk cId="3005205217" sldId="258"/>
            <ac:picMk id="9" creationId="{A64C5842-8446-CE26-34E2-F04CBFDD3B00}"/>
          </ac:picMkLst>
        </pc:picChg>
        <pc:picChg chg="add del mod">
          <ac:chgData name="Antoine Da Cruz" userId="b0bba9d6ca29e22b" providerId="LiveId" clId="{FDBC6F43-C9CD-432E-92DC-5AB4507E5EA7}" dt="2023-04-05T14:52:25.849" v="59" actId="478"/>
          <ac:picMkLst>
            <pc:docMk/>
            <pc:sldMk cId="3005205217" sldId="258"/>
            <ac:picMk id="11" creationId="{285F22B6-2F51-BEC0-006F-7A9D05387542}"/>
          </ac:picMkLst>
        </pc:picChg>
        <pc:picChg chg="add mod">
          <ac:chgData name="Antoine Da Cruz" userId="b0bba9d6ca29e22b" providerId="LiveId" clId="{FDBC6F43-C9CD-432E-92DC-5AB4507E5EA7}" dt="2023-04-05T14:52:38.923" v="63" actId="1076"/>
          <ac:picMkLst>
            <pc:docMk/>
            <pc:sldMk cId="3005205217" sldId="258"/>
            <ac:picMk id="13" creationId="{92FE5375-1CBC-9F39-9FC2-8471AC0E8D5D}"/>
          </ac:picMkLst>
        </pc:picChg>
      </pc:sldChg>
      <pc:sldChg chg="addSp delSp modSp add mod">
        <pc:chgData name="Antoine Da Cruz" userId="b0bba9d6ca29e22b" providerId="LiveId" clId="{FDBC6F43-C9CD-432E-92DC-5AB4507E5EA7}" dt="2023-04-05T19:07:53.309" v="490" actId="1036"/>
        <pc:sldMkLst>
          <pc:docMk/>
          <pc:sldMk cId="1825662910" sldId="259"/>
        </pc:sldMkLst>
        <pc:spChg chg="add mod ord">
          <ac:chgData name="Antoine Da Cruz" userId="b0bba9d6ca29e22b" providerId="LiveId" clId="{FDBC6F43-C9CD-432E-92DC-5AB4507E5EA7}" dt="2023-04-05T14:51:50.920" v="51" actId="167"/>
          <ac:spMkLst>
            <pc:docMk/>
            <pc:sldMk cId="1825662910" sldId="259"/>
            <ac:spMk id="2" creationId="{BE473A87-52F2-1331-0572-C2C57BA1580E}"/>
          </ac:spMkLst>
        </pc:spChg>
        <pc:picChg chg="add mod">
          <ac:chgData name="Antoine Da Cruz" userId="b0bba9d6ca29e22b" providerId="LiveId" clId="{FDBC6F43-C9CD-432E-92DC-5AB4507E5EA7}" dt="2023-04-05T19:07:53.309" v="490" actId="1036"/>
          <ac:picMkLst>
            <pc:docMk/>
            <pc:sldMk cId="1825662910" sldId="259"/>
            <ac:picMk id="3" creationId="{80A2CE41-AA26-0779-22C6-147A5887265B}"/>
          </ac:picMkLst>
        </pc:picChg>
        <pc:picChg chg="add del mod">
          <ac:chgData name="Antoine Da Cruz" userId="b0bba9d6ca29e22b" providerId="LiveId" clId="{FDBC6F43-C9CD-432E-92DC-5AB4507E5EA7}" dt="2023-04-05T14:53:32.811" v="67" actId="478"/>
          <ac:picMkLst>
            <pc:docMk/>
            <pc:sldMk cId="1825662910" sldId="259"/>
            <ac:picMk id="4" creationId="{C99A3752-8884-0A46-86D5-F0A9A273A122}"/>
          </ac:picMkLst>
        </pc:picChg>
        <pc:picChg chg="del">
          <ac:chgData name="Antoine Da Cruz" userId="b0bba9d6ca29e22b" providerId="LiveId" clId="{FDBC6F43-C9CD-432E-92DC-5AB4507E5EA7}" dt="2023-04-05T14:52:19.145" v="57" actId="478"/>
          <ac:picMkLst>
            <pc:docMk/>
            <pc:sldMk cId="1825662910" sldId="259"/>
            <ac:picMk id="5" creationId="{B6A51D64-D45C-C5CD-31E4-60B0D3A55AAB}"/>
          </ac:picMkLst>
        </pc:picChg>
        <pc:picChg chg="add del mod">
          <ac:chgData name="Antoine Da Cruz" userId="b0bba9d6ca29e22b" providerId="LiveId" clId="{FDBC6F43-C9CD-432E-92DC-5AB4507E5EA7}" dt="2023-04-05T14:53:41.304" v="70" actId="1076"/>
          <ac:picMkLst>
            <pc:docMk/>
            <pc:sldMk cId="1825662910" sldId="259"/>
            <ac:picMk id="7" creationId="{B99CD5B0-3CE1-FFB0-C984-63017E5A4366}"/>
          </ac:picMkLst>
        </pc:picChg>
        <pc:picChg chg="del">
          <ac:chgData name="Antoine Da Cruz" userId="b0bba9d6ca29e22b" providerId="LiveId" clId="{FDBC6F43-C9CD-432E-92DC-5AB4507E5EA7}" dt="2023-04-05T14:51:58.872" v="53" actId="478"/>
          <ac:picMkLst>
            <pc:docMk/>
            <pc:sldMk cId="1825662910" sldId="259"/>
            <ac:picMk id="9" creationId="{A64C5842-8446-CE26-34E2-F04CBFDD3B00}"/>
          </ac:picMkLst>
        </pc:picChg>
        <pc:picChg chg="del">
          <ac:chgData name="Antoine Da Cruz" userId="b0bba9d6ca29e22b" providerId="LiveId" clId="{FDBC6F43-C9CD-432E-92DC-5AB4507E5EA7}" dt="2023-04-05T14:52:03.705" v="54" actId="478"/>
          <ac:picMkLst>
            <pc:docMk/>
            <pc:sldMk cId="1825662910" sldId="259"/>
            <ac:picMk id="11" creationId="{285F22B6-2F51-BEC0-006F-7A9D05387542}"/>
          </ac:picMkLst>
        </pc:picChg>
      </pc:sldChg>
      <pc:sldChg chg="add del">
        <pc:chgData name="Antoine Da Cruz" userId="b0bba9d6ca29e22b" providerId="LiveId" clId="{FDBC6F43-C9CD-432E-92DC-5AB4507E5EA7}" dt="2023-04-05T14:51:03.768" v="32" actId="47"/>
        <pc:sldMkLst>
          <pc:docMk/>
          <pc:sldMk cId="4227051439" sldId="259"/>
        </pc:sldMkLst>
      </pc:sldChg>
      <pc:sldChg chg="addSp delSp modSp new mod">
        <pc:chgData name="Antoine Da Cruz" userId="b0bba9d6ca29e22b" providerId="LiveId" clId="{FDBC6F43-C9CD-432E-92DC-5AB4507E5EA7}" dt="2023-04-05T14:58:04.101" v="109" actId="1076"/>
        <pc:sldMkLst>
          <pc:docMk/>
          <pc:sldMk cId="2386891925" sldId="260"/>
        </pc:sldMkLst>
        <pc:spChg chg="del">
          <ac:chgData name="Antoine Da Cruz" userId="b0bba9d6ca29e22b" providerId="LiveId" clId="{FDBC6F43-C9CD-432E-92DC-5AB4507E5EA7}" dt="2023-04-05T14:54:41.969" v="88" actId="478"/>
          <ac:spMkLst>
            <pc:docMk/>
            <pc:sldMk cId="2386891925" sldId="260"/>
            <ac:spMk id="2" creationId="{B738DF1B-9639-31FB-395C-D0B6A9A88BE9}"/>
          </ac:spMkLst>
        </pc:spChg>
        <pc:spChg chg="del">
          <ac:chgData name="Antoine Da Cruz" userId="b0bba9d6ca29e22b" providerId="LiveId" clId="{FDBC6F43-C9CD-432E-92DC-5AB4507E5EA7}" dt="2023-04-05T14:54:41.969" v="88" actId="478"/>
          <ac:spMkLst>
            <pc:docMk/>
            <pc:sldMk cId="2386891925" sldId="260"/>
            <ac:spMk id="3" creationId="{894CECDA-76EB-9A8D-9518-A536BC409995}"/>
          </ac:spMkLst>
        </pc:spChg>
        <pc:spChg chg="add mod ord">
          <ac:chgData name="Antoine Da Cruz" userId="b0bba9d6ca29e22b" providerId="LiveId" clId="{FDBC6F43-C9CD-432E-92DC-5AB4507E5EA7}" dt="2023-04-05T14:54:52.086" v="91" actId="167"/>
          <ac:spMkLst>
            <pc:docMk/>
            <pc:sldMk cId="2386891925" sldId="260"/>
            <ac:spMk id="6" creationId="{CFFB0865-1B62-3984-03DE-3715DCC7E137}"/>
          </ac:spMkLst>
        </pc:spChg>
        <pc:picChg chg="add mod">
          <ac:chgData name="Antoine Da Cruz" userId="b0bba9d6ca29e22b" providerId="LiveId" clId="{FDBC6F43-C9CD-432E-92DC-5AB4507E5EA7}" dt="2023-04-05T14:58:04.101" v="109" actId="1076"/>
          <ac:picMkLst>
            <pc:docMk/>
            <pc:sldMk cId="2386891925" sldId="260"/>
            <ac:picMk id="4" creationId="{BCF70F94-CF42-F18B-F24D-211D4020D821}"/>
          </ac:picMkLst>
        </pc:picChg>
        <pc:picChg chg="add mod modCrop">
          <ac:chgData name="Antoine Da Cruz" userId="b0bba9d6ca29e22b" providerId="LiveId" clId="{FDBC6F43-C9CD-432E-92DC-5AB4507E5EA7}" dt="2023-04-05T14:57:59.772" v="107" actId="14100"/>
          <ac:picMkLst>
            <pc:docMk/>
            <pc:sldMk cId="2386891925" sldId="260"/>
            <ac:picMk id="5" creationId="{6E64B7AC-4077-C506-D13B-243F03B8A4FB}"/>
          </ac:picMkLst>
        </pc:picChg>
      </pc:sldChg>
      <pc:sldChg chg="addSp delSp modSp add mod ord">
        <pc:chgData name="Antoine Da Cruz" userId="b0bba9d6ca29e22b" providerId="LiveId" clId="{FDBC6F43-C9CD-432E-92DC-5AB4507E5EA7}" dt="2023-04-05T15:01:28.355" v="162" actId="1076"/>
        <pc:sldMkLst>
          <pc:docMk/>
          <pc:sldMk cId="119234305" sldId="261"/>
        </pc:sldMkLst>
        <pc:spChg chg="add mod ord">
          <ac:chgData name="Antoine Da Cruz" userId="b0bba9d6ca29e22b" providerId="LiveId" clId="{FDBC6F43-C9CD-432E-92DC-5AB4507E5EA7}" dt="2023-04-05T15:00:11.828" v="157" actId="167"/>
          <ac:spMkLst>
            <pc:docMk/>
            <pc:sldMk cId="119234305" sldId="261"/>
            <ac:spMk id="3" creationId="{0232978F-FD6D-34A2-AA01-EAD66D1E7442}"/>
          </ac:spMkLst>
        </pc:spChg>
        <pc:picChg chg="add mod">
          <ac:chgData name="Antoine Da Cruz" userId="b0bba9d6ca29e22b" providerId="LiveId" clId="{FDBC6F43-C9CD-432E-92DC-5AB4507E5EA7}" dt="2023-04-05T15:00:18.376" v="159" actId="1076"/>
          <ac:picMkLst>
            <pc:docMk/>
            <pc:sldMk cId="119234305" sldId="261"/>
            <ac:picMk id="2" creationId="{FF1DB247-8F59-8C82-13D0-536605FCBE87}"/>
          </ac:picMkLst>
        </pc:picChg>
        <pc:picChg chg="del mod">
          <ac:chgData name="Antoine Da Cruz" userId="b0bba9d6ca29e22b" providerId="LiveId" clId="{FDBC6F43-C9CD-432E-92DC-5AB4507E5EA7}" dt="2023-04-05T14:59:15.984" v="144" actId="478"/>
          <ac:picMkLst>
            <pc:docMk/>
            <pc:sldMk cId="119234305" sldId="261"/>
            <ac:picMk id="5" creationId="{BD8BCD7D-C558-CE19-6921-A2DD23844C6B}"/>
          </ac:picMkLst>
        </pc:picChg>
        <pc:picChg chg="mod">
          <ac:chgData name="Antoine Da Cruz" userId="b0bba9d6ca29e22b" providerId="LiveId" clId="{FDBC6F43-C9CD-432E-92DC-5AB4507E5EA7}" dt="2023-04-05T15:01:28.355" v="162" actId="1076"/>
          <ac:picMkLst>
            <pc:docMk/>
            <pc:sldMk cId="119234305" sldId="261"/>
            <ac:picMk id="7" creationId="{4549E064-8122-44C3-8065-2F75E0243211}"/>
          </ac:picMkLst>
        </pc:picChg>
        <pc:picChg chg="del">
          <ac:chgData name="Antoine Da Cruz" userId="b0bba9d6ca29e22b" providerId="LiveId" clId="{FDBC6F43-C9CD-432E-92DC-5AB4507E5EA7}" dt="2023-04-05T14:59:14.464" v="142" actId="478"/>
          <ac:picMkLst>
            <pc:docMk/>
            <pc:sldMk cId="119234305" sldId="261"/>
            <ac:picMk id="9" creationId="{BB700131-C516-82B2-A6A5-E71257712759}"/>
          </ac:picMkLst>
        </pc:picChg>
        <pc:picChg chg="del">
          <ac:chgData name="Antoine Da Cruz" userId="b0bba9d6ca29e22b" providerId="LiveId" clId="{FDBC6F43-C9CD-432E-92DC-5AB4507E5EA7}" dt="2023-04-05T14:59:11.315" v="141" actId="478"/>
          <ac:picMkLst>
            <pc:docMk/>
            <pc:sldMk cId="119234305" sldId="261"/>
            <ac:picMk id="11" creationId="{FD97B9BC-CAB2-1827-453F-9E610FEEA829}"/>
          </ac:picMkLst>
        </pc:picChg>
      </pc:sldChg>
      <pc:sldChg chg="addSp delSp modSp new mod">
        <pc:chgData name="Antoine Da Cruz" userId="b0bba9d6ca29e22b" providerId="LiveId" clId="{FDBC6F43-C9CD-432E-92DC-5AB4507E5EA7}" dt="2023-04-05T15:18:22.587" v="196" actId="478"/>
        <pc:sldMkLst>
          <pc:docMk/>
          <pc:sldMk cId="1339722314" sldId="262"/>
        </pc:sldMkLst>
        <pc:spChg chg="del">
          <ac:chgData name="Antoine Da Cruz" userId="b0bba9d6ca29e22b" providerId="LiveId" clId="{FDBC6F43-C9CD-432E-92DC-5AB4507E5EA7}" dt="2023-04-05T15:02:03.800" v="164" actId="478"/>
          <ac:spMkLst>
            <pc:docMk/>
            <pc:sldMk cId="1339722314" sldId="262"/>
            <ac:spMk id="2" creationId="{62830FA5-7F37-33A4-B233-BCDD60930E3A}"/>
          </ac:spMkLst>
        </pc:spChg>
        <pc:spChg chg="del">
          <ac:chgData name="Antoine Da Cruz" userId="b0bba9d6ca29e22b" providerId="LiveId" clId="{FDBC6F43-C9CD-432E-92DC-5AB4507E5EA7}" dt="2023-04-05T15:02:03.800" v="164" actId="478"/>
          <ac:spMkLst>
            <pc:docMk/>
            <pc:sldMk cId="1339722314" sldId="262"/>
            <ac:spMk id="3" creationId="{B3BE6ADE-E730-FA4C-97D6-BDA83B44EC97}"/>
          </ac:spMkLst>
        </pc:spChg>
        <pc:spChg chg="add mod">
          <ac:chgData name="Antoine Da Cruz" userId="b0bba9d6ca29e22b" providerId="LiveId" clId="{FDBC6F43-C9CD-432E-92DC-5AB4507E5EA7}" dt="2023-04-05T15:02:06.390" v="165"/>
          <ac:spMkLst>
            <pc:docMk/>
            <pc:sldMk cId="1339722314" sldId="262"/>
            <ac:spMk id="4" creationId="{ABA11C42-6807-42BD-1E11-0899BFD1642F}"/>
          </ac:spMkLst>
        </pc:spChg>
        <pc:picChg chg="add mod">
          <ac:chgData name="Antoine Da Cruz" userId="b0bba9d6ca29e22b" providerId="LiveId" clId="{FDBC6F43-C9CD-432E-92DC-5AB4507E5EA7}" dt="2023-04-05T15:18:16.551" v="194" actId="1076"/>
          <ac:picMkLst>
            <pc:docMk/>
            <pc:sldMk cId="1339722314" sldId="262"/>
            <ac:picMk id="6" creationId="{59A794AB-BBA7-A41B-CB99-5FF17503C3D0}"/>
          </ac:picMkLst>
        </pc:picChg>
        <pc:picChg chg="add del mod">
          <ac:chgData name="Antoine Da Cruz" userId="b0bba9d6ca29e22b" providerId="LiveId" clId="{FDBC6F43-C9CD-432E-92DC-5AB4507E5EA7}" dt="2023-04-05T15:18:17.750" v="195" actId="1076"/>
          <ac:picMkLst>
            <pc:docMk/>
            <pc:sldMk cId="1339722314" sldId="262"/>
            <ac:picMk id="8" creationId="{D4B44B85-1CE5-09F5-F773-CB322D7DD652}"/>
          </ac:picMkLst>
        </pc:picChg>
        <pc:picChg chg="add del mod">
          <ac:chgData name="Antoine Da Cruz" userId="b0bba9d6ca29e22b" providerId="LiveId" clId="{FDBC6F43-C9CD-432E-92DC-5AB4507E5EA7}" dt="2023-04-05T15:18:22.587" v="196" actId="478"/>
          <ac:picMkLst>
            <pc:docMk/>
            <pc:sldMk cId="1339722314" sldId="262"/>
            <ac:picMk id="10" creationId="{C33DBE84-B389-F83D-FA7C-EDF3FACB6582}"/>
          </ac:picMkLst>
        </pc:picChg>
        <pc:picChg chg="add del mod">
          <ac:chgData name="Antoine Da Cruz" userId="b0bba9d6ca29e22b" providerId="LiveId" clId="{FDBC6F43-C9CD-432E-92DC-5AB4507E5EA7}" dt="2023-04-05T15:09:02.497" v="189" actId="478"/>
          <ac:picMkLst>
            <pc:docMk/>
            <pc:sldMk cId="1339722314" sldId="262"/>
            <ac:picMk id="12" creationId="{EA0E6600-33AA-5B8E-45F4-9BDBCA51D242}"/>
          </ac:picMkLst>
        </pc:picChg>
      </pc:sldChg>
      <pc:sldChg chg="addSp delSp modSp add mod">
        <pc:chgData name="Antoine Da Cruz" userId="b0bba9d6ca29e22b" providerId="LiveId" clId="{FDBC6F43-C9CD-432E-92DC-5AB4507E5EA7}" dt="2023-04-05T15:20:30.921" v="240" actId="1076"/>
        <pc:sldMkLst>
          <pc:docMk/>
          <pc:sldMk cId="2302323853" sldId="263"/>
        </pc:sldMkLst>
        <pc:picChg chg="add mod modCrop">
          <ac:chgData name="Antoine Da Cruz" userId="b0bba9d6ca29e22b" providerId="LiveId" clId="{FDBC6F43-C9CD-432E-92DC-5AB4507E5EA7}" dt="2023-04-05T15:20:30.921" v="240" actId="1076"/>
          <ac:picMkLst>
            <pc:docMk/>
            <pc:sldMk cId="2302323853" sldId="263"/>
            <ac:picMk id="3" creationId="{D874F159-99C4-0290-57C9-5C4B5621F79C}"/>
          </ac:picMkLst>
        </pc:picChg>
        <pc:picChg chg="del">
          <ac:chgData name="Antoine Da Cruz" userId="b0bba9d6ca29e22b" providerId="LiveId" clId="{FDBC6F43-C9CD-432E-92DC-5AB4507E5EA7}" dt="2023-04-05T15:07:52.448" v="174" actId="478"/>
          <ac:picMkLst>
            <pc:docMk/>
            <pc:sldMk cId="2302323853" sldId="263"/>
            <ac:picMk id="6" creationId="{59A794AB-BBA7-A41B-CB99-5FF17503C3D0}"/>
          </ac:picMkLst>
        </pc:picChg>
        <pc:picChg chg="add mod modCrop">
          <ac:chgData name="Antoine Da Cruz" userId="b0bba9d6ca29e22b" providerId="LiveId" clId="{FDBC6F43-C9CD-432E-92DC-5AB4507E5EA7}" dt="2023-04-05T15:20:30.921" v="240" actId="1076"/>
          <ac:picMkLst>
            <pc:docMk/>
            <pc:sldMk cId="2302323853" sldId="263"/>
            <ac:picMk id="7" creationId="{0BCB41BF-007A-5F46-F520-649CE2557240}"/>
          </ac:picMkLst>
        </pc:picChg>
        <pc:picChg chg="del">
          <ac:chgData name="Antoine Da Cruz" userId="b0bba9d6ca29e22b" providerId="LiveId" clId="{FDBC6F43-C9CD-432E-92DC-5AB4507E5EA7}" dt="2023-04-05T15:07:51.272" v="173" actId="478"/>
          <ac:picMkLst>
            <pc:docMk/>
            <pc:sldMk cId="2302323853" sldId="263"/>
            <ac:picMk id="8" creationId="{D4B44B85-1CE5-09F5-F773-CB322D7DD652}"/>
          </ac:picMkLst>
        </pc:picChg>
        <pc:picChg chg="del">
          <ac:chgData name="Antoine Da Cruz" userId="b0bba9d6ca29e22b" providerId="LiveId" clId="{FDBC6F43-C9CD-432E-92DC-5AB4507E5EA7}" dt="2023-04-05T15:07:50.833" v="172" actId="478"/>
          <ac:picMkLst>
            <pc:docMk/>
            <pc:sldMk cId="2302323853" sldId="263"/>
            <ac:picMk id="10" creationId="{C33DBE84-B389-F83D-FA7C-EDF3FACB6582}"/>
          </ac:picMkLst>
        </pc:picChg>
        <pc:picChg chg="add del mod">
          <ac:chgData name="Antoine Da Cruz" userId="b0bba9d6ca29e22b" providerId="LiveId" clId="{FDBC6F43-C9CD-432E-92DC-5AB4507E5EA7}" dt="2023-04-05T15:19:01.161" v="215" actId="478"/>
          <ac:picMkLst>
            <pc:docMk/>
            <pc:sldMk cId="2302323853" sldId="263"/>
            <ac:picMk id="11" creationId="{9C78F2E4-9312-43C2-2F46-9366D42AFCE5}"/>
          </ac:picMkLst>
        </pc:picChg>
        <pc:picChg chg="del">
          <ac:chgData name="Antoine Da Cruz" userId="b0bba9d6ca29e22b" providerId="LiveId" clId="{FDBC6F43-C9CD-432E-92DC-5AB4507E5EA7}" dt="2023-04-05T15:07:50.393" v="171" actId="478"/>
          <ac:picMkLst>
            <pc:docMk/>
            <pc:sldMk cId="2302323853" sldId="263"/>
            <ac:picMk id="12" creationId="{EA0E6600-33AA-5B8E-45F4-9BDBCA51D242}"/>
          </ac:picMkLst>
        </pc:picChg>
        <pc:picChg chg="add del mod">
          <ac:chgData name="Antoine Da Cruz" userId="b0bba9d6ca29e22b" providerId="LiveId" clId="{FDBC6F43-C9CD-432E-92DC-5AB4507E5EA7}" dt="2023-04-05T15:19:00.696" v="214" actId="478"/>
          <ac:picMkLst>
            <pc:docMk/>
            <pc:sldMk cId="2302323853" sldId="263"/>
            <ac:picMk id="14" creationId="{BEFB301A-3BBC-1428-4849-D4B3555F71A3}"/>
          </ac:picMkLst>
        </pc:picChg>
      </pc:sldChg>
      <pc:sldChg chg="delSp modSp add mod">
        <pc:chgData name="Antoine Da Cruz" userId="b0bba9d6ca29e22b" providerId="LiveId" clId="{FDBC6F43-C9CD-432E-92DC-5AB4507E5EA7}" dt="2023-04-05T15:18:34.143" v="200" actId="1076"/>
        <pc:sldMkLst>
          <pc:docMk/>
          <pc:sldMk cId="2348786403" sldId="264"/>
        </pc:sldMkLst>
        <pc:picChg chg="del">
          <ac:chgData name="Antoine Da Cruz" userId="b0bba9d6ca29e22b" providerId="LiveId" clId="{FDBC6F43-C9CD-432E-92DC-5AB4507E5EA7}" dt="2023-04-05T15:18:28.920" v="197" actId="478"/>
          <ac:picMkLst>
            <pc:docMk/>
            <pc:sldMk cId="2348786403" sldId="264"/>
            <ac:picMk id="6" creationId="{59A794AB-BBA7-A41B-CB99-5FF17503C3D0}"/>
          </ac:picMkLst>
        </pc:picChg>
        <pc:picChg chg="del">
          <ac:chgData name="Antoine Da Cruz" userId="b0bba9d6ca29e22b" providerId="LiveId" clId="{FDBC6F43-C9CD-432E-92DC-5AB4507E5EA7}" dt="2023-04-05T15:18:29.705" v="198" actId="478"/>
          <ac:picMkLst>
            <pc:docMk/>
            <pc:sldMk cId="2348786403" sldId="264"/>
            <ac:picMk id="8" creationId="{D4B44B85-1CE5-09F5-F773-CB322D7DD652}"/>
          </ac:picMkLst>
        </pc:picChg>
        <pc:picChg chg="mod">
          <ac:chgData name="Antoine Da Cruz" userId="b0bba9d6ca29e22b" providerId="LiveId" clId="{FDBC6F43-C9CD-432E-92DC-5AB4507E5EA7}" dt="2023-04-05T15:18:31.933" v="199" actId="1076"/>
          <ac:picMkLst>
            <pc:docMk/>
            <pc:sldMk cId="2348786403" sldId="264"/>
            <ac:picMk id="10" creationId="{C33DBE84-B389-F83D-FA7C-EDF3FACB6582}"/>
          </ac:picMkLst>
        </pc:picChg>
        <pc:picChg chg="mod">
          <ac:chgData name="Antoine Da Cruz" userId="b0bba9d6ca29e22b" providerId="LiveId" clId="{FDBC6F43-C9CD-432E-92DC-5AB4507E5EA7}" dt="2023-04-05T15:18:34.143" v="200" actId="1076"/>
          <ac:picMkLst>
            <pc:docMk/>
            <pc:sldMk cId="2348786403" sldId="264"/>
            <ac:picMk id="12" creationId="{EA0E6600-33AA-5B8E-45F4-9BDBCA51D242}"/>
          </ac:picMkLst>
        </pc:picChg>
      </pc:sldChg>
      <pc:sldChg chg="addSp delSp modSp add mod">
        <pc:chgData name="Antoine Da Cruz" userId="b0bba9d6ca29e22b" providerId="LiveId" clId="{FDBC6F43-C9CD-432E-92DC-5AB4507E5EA7}" dt="2023-04-05T15:20:13.385" v="236" actId="1076"/>
        <pc:sldMkLst>
          <pc:docMk/>
          <pc:sldMk cId="943220155" sldId="265"/>
        </pc:sldMkLst>
        <pc:picChg chg="del">
          <ac:chgData name="Antoine Da Cruz" userId="b0bba9d6ca29e22b" providerId="LiveId" clId="{FDBC6F43-C9CD-432E-92DC-5AB4507E5EA7}" dt="2023-04-05T15:18:57.704" v="213" actId="478"/>
          <ac:picMkLst>
            <pc:docMk/>
            <pc:sldMk cId="943220155" sldId="265"/>
            <ac:picMk id="3" creationId="{D874F159-99C4-0290-57C9-5C4B5621F79C}"/>
          </ac:picMkLst>
        </pc:picChg>
        <pc:picChg chg="del">
          <ac:chgData name="Antoine Da Cruz" userId="b0bba9d6ca29e22b" providerId="LiveId" clId="{FDBC6F43-C9CD-432E-92DC-5AB4507E5EA7}" dt="2023-04-05T15:18:57.208" v="212" actId="478"/>
          <ac:picMkLst>
            <pc:docMk/>
            <pc:sldMk cId="943220155" sldId="265"/>
            <ac:picMk id="7" creationId="{0BCB41BF-007A-5F46-F520-649CE2557240}"/>
          </ac:picMkLst>
        </pc:picChg>
        <pc:picChg chg="mod ord modCrop">
          <ac:chgData name="Antoine Da Cruz" userId="b0bba9d6ca29e22b" providerId="LiveId" clId="{FDBC6F43-C9CD-432E-92DC-5AB4507E5EA7}" dt="2023-04-05T15:20:03.469" v="233" actId="1076"/>
          <ac:picMkLst>
            <pc:docMk/>
            <pc:sldMk cId="943220155" sldId="265"/>
            <ac:picMk id="11" creationId="{9C78F2E4-9312-43C2-2F46-9366D42AFCE5}"/>
          </ac:picMkLst>
        </pc:picChg>
        <pc:picChg chg="add del mod modCrop">
          <ac:chgData name="Antoine Da Cruz" userId="b0bba9d6ca29e22b" providerId="LiveId" clId="{FDBC6F43-C9CD-432E-92DC-5AB4507E5EA7}" dt="2023-04-05T15:20:13.385" v="236" actId="1076"/>
          <ac:picMkLst>
            <pc:docMk/>
            <pc:sldMk cId="943220155" sldId="265"/>
            <ac:picMk id="14" creationId="{BEFB301A-3BBC-1428-4849-D4B3555F71A3}"/>
          </ac:picMkLst>
        </pc:picChg>
      </pc:sldChg>
      <pc:sldChg chg="add del">
        <pc:chgData name="Antoine Da Cruz" userId="b0bba9d6ca29e22b" providerId="LiveId" clId="{FDBC6F43-C9CD-432E-92DC-5AB4507E5EA7}" dt="2023-04-05T15:18:51.029" v="208" actId="47"/>
        <pc:sldMkLst>
          <pc:docMk/>
          <pc:sldMk cId="1022818759" sldId="265"/>
        </pc:sldMkLst>
      </pc:sldChg>
      <pc:sldChg chg="addSp delSp modSp add del mod modClrScheme chgLayout">
        <pc:chgData name="Antoine Da Cruz" userId="b0bba9d6ca29e22b" providerId="LiveId" clId="{FDBC6F43-C9CD-432E-92DC-5AB4507E5EA7}" dt="2023-04-05T19:02:50.348" v="454" actId="47"/>
        <pc:sldMkLst>
          <pc:docMk/>
          <pc:sldMk cId="3663466672" sldId="266"/>
        </pc:sldMkLst>
        <pc:spChg chg="add del mod ord">
          <ac:chgData name="Antoine Da Cruz" userId="b0bba9d6ca29e22b" providerId="LiveId" clId="{FDBC6F43-C9CD-432E-92DC-5AB4507E5EA7}" dt="2023-04-05T18:45:38.190" v="248" actId="700"/>
          <ac:spMkLst>
            <pc:docMk/>
            <pc:sldMk cId="3663466672" sldId="266"/>
            <ac:spMk id="2" creationId="{E8E3B2F0-4842-4391-9C58-D5C81B5D847A}"/>
          </ac:spMkLst>
        </pc:spChg>
        <pc:spChg chg="add del mod ord">
          <ac:chgData name="Antoine Da Cruz" userId="b0bba9d6ca29e22b" providerId="LiveId" clId="{FDBC6F43-C9CD-432E-92DC-5AB4507E5EA7}" dt="2023-04-05T18:45:38.190" v="248" actId="700"/>
          <ac:spMkLst>
            <pc:docMk/>
            <pc:sldMk cId="3663466672" sldId="266"/>
            <ac:spMk id="3" creationId="{7979864B-8399-13F6-882D-75B5E257D664}"/>
          </ac:spMkLst>
        </pc:spChg>
        <pc:picChg chg="del">
          <ac:chgData name="Antoine Da Cruz" userId="b0bba9d6ca29e22b" providerId="LiveId" clId="{FDBC6F43-C9CD-432E-92DC-5AB4507E5EA7}" dt="2023-04-05T15:29:18.233" v="243" actId="478"/>
          <ac:picMkLst>
            <pc:docMk/>
            <pc:sldMk cId="3663466672" sldId="266"/>
            <ac:picMk id="11" creationId="{9C78F2E4-9312-43C2-2F46-9366D42AFCE5}"/>
          </ac:picMkLst>
        </pc:picChg>
        <pc:picChg chg="del">
          <ac:chgData name="Antoine Da Cruz" userId="b0bba9d6ca29e22b" providerId="LiveId" clId="{FDBC6F43-C9CD-432E-92DC-5AB4507E5EA7}" dt="2023-04-05T15:29:17.743" v="242" actId="478"/>
          <ac:picMkLst>
            <pc:docMk/>
            <pc:sldMk cId="3663466672" sldId="266"/>
            <ac:picMk id="14" creationId="{BEFB301A-3BBC-1428-4849-D4B3555F71A3}"/>
          </ac:picMkLst>
        </pc:picChg>
        <pc:picChg chg="add del mod">
          <ac:chgData name="Antoine Da Cruz" userId="b0bba9d6ca29e22b" providerId="LiveId" clId="{FDBC6F43-C9CD-432E-92DC-5AB4507E5EA7}" dt="2023-04-05T19:02:48.625" v="453" actId="478"/>
          <ac:picMkLst>
            <pc:docMk/>
            <pc:sldMk cId="3663466672" sldId="266"/>
            <ac:picMk id="1026" creationId="{C9E3FC1C-07FC-450D-485B-F8348D246F08}"/>
          </ac:picMkLst>
        </pc:picChg>
      </pc:sldChg>
      <pc:sldChg chg="addSp delSp modSp new mod">
        <pc:chgData name="Antoine Da Cruz" userId="b0bba9d6ca29e22b" providerId="LiveId" clId="{FDBC6F43-C9CD-432E-92DC-5AB4507E5EA7}" dt="2023-04-05T18:48:00" v="269" actId="1076"/>
        <pc:sldMkLst>
          <pc:docMk/>
          <pc:sldMk cId="3093367153" sldId="267"/>
        </pc:sldMkLst>
        <pc:spChg chg="del">
          <ac:chgData name="Antoine Da Cruz" userId="b0bba9d6ca29e22b" providerId="LiveId" clId="{FDBC6F43-C9CD-432E-92DC-5AB4507E5EA7}" dt="2023-04-05T18:45:43.747" v="250" actId="478"/>
          <ac:spMkLst>
            <pc:docMk/>
            <pc:sldMk cId="3093367153" sldId="267"/>
            <ac:spMk id="2" creationId="{331FF7E3-2D77-36C3-885A-503A23898886}"/>
          </ac:spMkLst>
        </pc:spChg>
        <pc:spChg chg="del">
          <ac:chgData name="Antoine Da Cruz" userId="b0bba9d6ca29e22b" providerId="LiveId" clId="{FDBC6F43-C9CD-432E-92DC-5AB4507E5EA7}" dt="2023-04-05T18:45:43.747" v="250" actId="478"/>
          <ac:spMkLst>
            <pc:docMk/>
            <pc:sldMk cId="3093367153" sldId="267"/>
            <ac:spMk id="3" creationId="{05352F93-250B-706D-C3AA-1D038C2E545D}"/>
          </ac:spMkLst>
        </pc:spChg>
        <pc:spChg chg="add mod ord">
          <ac:chgData name="Antoine Da Cruz" userId="b0bba9d6ca29e22b" providerId="LiveId" clId="{FDBC6F43-C9CD-432E-92DC-5AB4507E5EA7}" dt="2023-04-05T18:45:54.319" v="254" actId="167"/>
          <ac:spMkLst>
            <pc:docMk/>
            <pc:sldMk cId="3093367153" sldId="267"/>
            <ac:spMk id="6" creationId="{D574F8DA-F4B6-B54A-A29A-3C9A7131141A}"/>
          </ac:spMkLst>
        </pc:spChg>
        <pc:picChg chg="add del mod">
          <ac:chgData name="Antoine Da Cruz" userId="b0bba9d6ca29e22b" providerId="LiveId" clId="{FDBC6F43-C9CD-432E-92DC-5AB4507E5EA7}" dt="2023-04-05T18:46:07.217" v="259" actId="478"/>
          <ac:picMkLst>
            <pc:docMk/>
            <pc:sldMk cId="3093367153" sldId="267"/>
            <ac:picMk id="5" creationId="{3ADCBB37-886D-45DC-8B83-959F44C97DB9}"/>
          </ac:picMkLst>
        </pc:picChg>
        <pc:picChg chg="add mod modCrop">
          <ac:chgData name="Antoine Da Cruz" userId="b0bba9d6ca29e22b" providerId="LiveId" clId="{FDBC6F43-C9CD-432E-92DC-5AB4507E5EA7}" dt="2023-04-05T18:48:00" v="269" actId="1076"/>
          <ac:picMkLst>
            <pc:docMk/>
            <pc:sldMk cId="3093367153" sldId="267"/>
            <ac:picMk id="8" creationId="{DFFBB394-B7CF-B050-A065-329BEF7035C5}"/>
          </ac:picMkLst>
        </pc:picChg>
        <pc:picChg chg="add mod modCrop">
          <ac:chgData name="Antoine Da Cruz" userId="b0bba9d6ca29e22b" providerId="LiveId" clId="{FDBC6F43-C9CD-432E-92DC-5AB4507E5EA7}" dt="2023-04-05T18:47:53.582" v="267" actId="1076"/>
          <ac:picMkLst>
            <pc:docMk/>
            <pc:sldMk cId="3093367153" sldId="267"/>
            <ac:picMk id="10" creationId="{24712987-951D-84EA-A434-98AFEEE9769B}"/>
          </ac:picMkLst>
        </pc:picChg>
      </pc:sldChg>
      <pc:sldChg chg="add">
        <pc:chgData name="Antoine Da Cruz" userId="b0bba9d6ca29e22b" providerId="LiveId" clId="{FDBC6F43-C9CD-432E-92DC-5AB4507E5EA7}" dt="2023-04-05T18:46:05.131" v="258"/>
        <pc:sldMkLst>
          <pc:docMk/>
          <pc:sldMk cId="3405571771" sldId="268"/>
        </pc:sldMkLst>
      </pc:sldChg>
      <pc:sldChg chg="addSp delSp modSp add mod">
        <pc:chgData name="Antoine Da Cruz" userId="b0bba9d6ca29e22b" providerId="LiveId" clId="{FDBC6F43-C9CD-432E-92DC-5AB4507E5EA7}" dt="2023-04-05T18:49:55.077" v="283" actId="14100"/>
        <pc:sldMkLst>
          <pc:docMk/>
          <pc:sldMk cId="1028624130" sldId="269"/>
        </pc:sldMkLst>
        <pc:picChg chg="add mod">
          <ac:chgData name="Antoine Da Cruz" userId="b0bba9d6ca29e22b" providerId="LiveId" clId="{FDBC6F43-C9CD-432E-92DC-5AB4507E5EA7}" dt="2023-04-05T18:49:51.259" v="282" actId="1076"/>
          <ac:picMkLst>
            <pc:docMk/>
            <pc:sldMk cId="1028624130" sldId="269"/>
            <ac:picMk id="3" creationId="{60784C0C-8C07-71A1-184A-14FDDE5E5F11}"/>
          </ac:picMkLst>
        </pc:picChg>
        <pc:picChg chg="add mod modCrop">
          <ac:chgData name="Antoine Da Cruz" userId="b0bba9d6ca29e22b" providerId="LiveId" clId="{FDBC6F43-C9CD-432E-92DC-5AB4507E5EA7}" dt="2023-04-05T18:49:55.077" v="283" actId="14100"/>
          <ac:picMkLst>
            <pc:docMk/>
            <pc:sldMk cId="1028624130" sldId="269"/>
            <ac:picMk id="5" creationId="{E3243803-4AF1-80A4-DF61-4CE6B346D639}"/>
          </ac:picMkLst>
        </pc:picChg>
        <pc:picChg chg="del">
          <ac:chgData name="Antoine Da Cruz" userId="b0bba9d6ca29e22b" providerId="LiveId" clId="{FDBC6F43-C9CD-432E-92DC-5AB4507E5EA7}" dt="2023-04-05T18:48:08.893" v="271" actId="478"/>
          <ac:picMkLst>
            <pc:docMk/>
            <pc:sldMk cId="1028624130" sldId="269"/>
            <ac:picMk id="8" creationId="{DFFBB394-B7CF-B050-A065-329BEF7035C5}"/>
          </ac:picMkLst>
        </pc:picChg>
        <pc:picChg chg="del">
          <ac:chgData name="Antoine Da Cruz" userId="b0bba9d6ca29e22b" providerId="LiveId" clId="{FDBC6F43-C9CD-432E-92DC-5AB4507E5EA7}" dt="2023-04-05T18:48:09.856" v="272" actId="478"/>
          <ac:picMkLst>
            <pc:docMk/>
            <pc:sldMk cId="1028624130" sldId="269"/>
            <ac:picMk id="10" creationId="{24712987-951D-84EA-A434-98AFEEE9769B}"/>
          </ac:picMkLst>
        </pc:picChg>
      </pc:sldChg>
      <pc:sldChg chg="new del">
        <pc:chgData name="Antoine Da Cruz" userId="b0bba9d6ca29e22b" providerId="LiveId" clId="{FDBC6F43-C9CD-432E-92DC-5AB4507E5EA7}" dt="2023-04-05T18:50:21.228" v="285" actId="680"/>
        <pc:sldMkLst>
          <pc:docMk/>
          <pc:sldMk cId="149460954" sldId="270"/>
        </pc:sldMkLst>
      </pc:sldChg>
      <pc:sldChg chg="addSp delSp modSp add mod">
        <pc:chgData name="Antoine Da Cruz" userId="b0bba9d6ca29e22b" providerId="LiveId" clId="{FDBC6F43-C9CD-432E-92DC-5AB4507E5EA7}" dt="2023-04-05T18:51:43.635" v="310" actId="1076"/>
        <pc:sldMkLst>
          <pc:docMk/>
          <pc:sldMk cId="695999056" sldId="270"/>
        </pc:sldMkLst>
        <pc:spChg chg="mod">
          <ac:chgData name="Antoine Da Cruz" userId="b0bba9d6ca29e22b" providerId="LiveId" clId="{FDBC6F43-C9CD-432E-92DC-5AB4507E5EA7}" dt="2023-04-05T18:51:19.393" v="301" actId="1076"/>
          <ac:spMkLst>
            <pc:docMk/>
            <pc:sldMk cId="695999056" sldId="270"/>
            <ac:spMk id="6" creationId="{D574F8DA-F4B6-B54A-A29A-3C9A7131141A}"/>
          </ac:spMkLst>
        </pc:spChg>
        <pc:picChg chg="del">
          <ac:chgData name="Antoine Da Cruz" userId="b0bba9d6ca29e22b" providerId="LiveId" clId="{FDBC6F43-C9CD-432E-92DC-5AB4507E5EA7}" dt="2023-04-05T18:50:23.884" v="287" actId="478"/>
          <ac:picMkLst>
            <pc:docMk/>
            <pc:sldMk cId="695999056" sldId="270"/>
            <ac:picMk id="3" creationId="{60784C0C-8C07-71A1-184A-14FDDE5E5F11}"/>
          </ac:picMkLst>
        </pc:picChg>
        <pc:picChg chg="add mod">
          <ac:chgData name="Antoine Da Cruz" userId="b0bba9d6ca29e22b" providerId="LiveId" clId="{FDBC6F43-C9CD-432E-92DC-5AB4507E5EA7}" dt="2023-04-05T18:51:40.084" v="309" actId="1076"/>
          <ac:picMkLst>
            <pc:docMk/>
            <pc:sldMk cId="695999056" sldId="270"/>
            <ac:picMk id="4" creationId="{7CB40A2A-B991-6AD4-D7F5-B2D4A4B6EBC6}"/>
          </ac:picMkLst>
        </pc:picChg>
        <pc:picChg chg="del">
          <ac:chgData name="Antoine Da Cruz" userId="b0bba9d6ca29e22b" providerId="LiveId" clId="{FDBC6F43-C9CD-432E-92DC-5AB4507E5EA7}" dt="2023-04-05T18:50:25.380" v="288" actId="478"/>
          <ac:picMkLst>
            <pc:docMk/>
            <pc:sldMk cId="695999056" sldId="270"/>
            <ac:picMk id="5" creationId="{E3243803-4AF1-80A4-DF61-4CE6B346D639}"/>
          </ac:picMkLst>
        </pc:picChg>
        <pc:picChg chg="add mod">
          <ac:chgData name="Antoine Da Cruz" userId="b0bba9d6ca29e22b" providerId="LiveId" clId="{FDBC6F43-C9CD-432E-92DC-5AB4507E5EA7}" dt="2023-04-05T18:51:43.635" v="310" actId="1076"/>
          <ac:picMkLst>
            <pc:docMk/>
            <pc:sldMk cId="695999056" sldId="270"/>
            <ac:picMk id="8" creationId="{EC4696D0-0027-57EB-6E35-D3B6DFA5B857}"/>
          </ac:picMkLst>
        </pc:picChg>
      </pc:sldChg>
      <pc:sldChg chg="addSp delSp modSp add mod ord">
        <pc:chgData name="Antoine Da Cruz" userId="b0bba9d6ca29e22b" providerId="LiveId" clId="{FDBC6F43-C9CD-432E-92DC-5AB4507E5EA7}" dt="2023-04-05T19:10:07.359" v="508" actId="1076"/>
        <pc:sldMkLst>
          <pc:docMk/>
          <pc:sldMk cId="3773758979" sldId="271"/>
        </pc:sldMkLst>
        <pc:spChg chg="mod">
          <ac:chgData name="Antoine Da Cruz" userId="b0bba9d6ca29e22b" providerId="LiveId" clId="{FDBC6F43-C9CD-432E-92DC-5AB4507E5EA7}" dt="2023-04-05T19:10:04.975" v="507" actId="1076"/>
          <ac:spMkLst>
            <pc:docMk/>
            <pc:sldMk cId="3773758979" sldId="271"/>
            <ac:spMk id="4" creationId="{ABA11C42-6807-42BD-1E11-0899BFD1642F}"/>
          </ac:spMkLst>
        </pc:spChg>
        <pc:spChg chg="add mod">
          <ac:chgData name="Antoine Da Cruz" userId="b0bba9d6ca29e22b" providerId="LiveId" clId="{FDBC6F43-C9CD-432E-92DC-5AB4507E5EA7}" dt="2023-04-05T18:53:32.415" v="337" actId="1076"/>
          <ac:spMkLst>
            <pc:docMk/>
            <pc:sldMk cId="3773758979" sldId="271"/>
            <ac:spMk id="5" creationId="{B38B9E48-2762-68D4-3B55-7DAD7419F01D}"/>
          </ac:spMkLst>
        </pc:spChg>
        <pc:spChg chg="add mod">
          <ac:chgData name="Antoine Da Cruz" userId="b0bba9d6ca29e22b" providerId="LiveId" clId="{FDBC6F43-C9CD-432E-92DC-5AB4507E5EA7}" dt="2023-04-05T19:10:07.359" v="508" actId="1076"/>
          <ac:spMkLst>
            <pc:docMk/>
            <pc:sldMk cId="3773758979" sldId="271"/>
            <ac:spMk id="6" creationId="{79290C58-9B4A-E442-783E-F06192649404}"/>
          </ac:spMkLst>
        </pc:spChg>
        <pc:picChg chg="add mod modCrop">
          <ac:chgData name="Antoine Da Cruz" userId="b0bba9d6ca29e22b" providerId="LiveId" clId="{FDBC6F43-C9CD-432E-92DC-5AB4507E5EA7}" dt="2023-04-05T18:53:21.070" v="322" actId="1076"/>
          <ac:picMkLst>
            <pc:docMk/>
            <pc:sldMk cId="3773758979" sldId="271"/>
            <ac:picMk id="3" creationId="{8914B9D4-77E7-C419-DD4F-97637DCB8C3F}"/>
          </ac:picMkLst>
        </pc:picChg>
        <pc:picChg chg="del">
          <ac:chgData name="Antoine Da Cruz" userId="b0bba9d6ca29e22b" providerId="LiveId" clId="{FDBC6F43-C9CD-432E-92DC-5AB4507E5EA7}" dt="2023-04-05T18:52:27.267" v="314" actId="478"/>
          <ac:picMkLst>
            <pc:docMk/>
            <pc:sldMk cId="3773758979" sldId="271"/>
            <ac:picMk id="1026" creationId="{C9E3FC1C-07FC-450D-485B-F8348D246F08}"/>
          </ac:picMkLst>
        </pc:picChg>
      </pc:sldChg>
      <pc:sldChg chg="addSp delSp modSp add mod ord">
        <pc:chgData name="Antoine Da Cruz" userId="b0bba9d6ca29e22b" providerId="LiveId" clId="{FDBC6F43-C9CD-432E-92DC-5AB4507E5EA7}" dt="2023-04-05T18:54:17.324" v="373" actId="1076"/>
        <pc:sldMkLst>
          <pc:docMk/>
          <pc:sldMk cId="3491539022" sldId="272"/>
        </pc:sldMkLst>
        <pc:spChg chg="mod">
          <ac:chgData name="Antoine Da Cruz" userId="b0bba9d6ca29e22b" providerId="LiveId" clId="{FDBC6F43-C9CD-432E-92DC-5AB4507E5EA7}" dt="2023-04-05T18:54:17.324" v="373" actId="1076"/>
          <ac:spMkLst>
            <pc:docMk/>
            <pc:sldMk cId="3491539022" sldId="272"/>
            <ac:spMk id="5" creationId="{B38B9E48-2762-68D4-3B55-7DAD7419F01D}"/>
          </ac:spMkLst>
        </pc:spChg>
        <pc:picChg chg="del">
          <ac:chgData name="Antoine Da Cruz" userId="b0bba9d6ca29e22b" providerId="LiveId" clId="{FDBC6F43-C9CD-432E-92DC-5AB4507E5EA7}" dt="2023-04-05T18:53:46.348" v="343" actId="478"/>
          <ac:picMkLst>
            <pc:docMk/>
            <pc:sldMk cId="3491539022" sldId="272"/>
            <ac:picMk id="3" creationId="{8914B9D4-77E7-C419-DD4F-97637DCB8C3F}"/>
          </ac:picMkLst>
        </pc:picChg>
        <pc:picChg chg="add mod">
          <ac:chgData name="Antoine Da Cruz" userId="b0bba9d6ca29e22b" providerId="LiveId" clId="{FDBC6F43-C9CD-432E-92DC-5AB4507E5EA7}" dt="2023-04-05T18:54:04.297" v="349" actId="1076"/>
          <ac:picMkLst>
            <pc:docMk/>
            <pc:sldMk cId="3491539022" sldId="272"/>
            <ac:picMk id="1026" creationId="{4A45AADF-08F7-B87E-3B7D-C3010A0E9514}"/>
          </ac:picMkLst>
        </pc:picChg>
      </pc:sldChg>
      <pc:sldChg chg="addSp delSp modSp add mod ord">
        <pc:chgData name="Antoine Da Cruz" userId="b0bba9d6ca29e22b" providerId="LiveId" clId="{FDBC6F43-C9CD-432E-92DC-5AB4507E5EA7}" dt="2023-04-05T18:55:40.358" v="419" actId="1076"/>
        <pc:sldMkLst>
          <pc:docMk/>
          <pc:sldMk cId="3991188827" sldId="273"/>
        </pc:sldMkLst>
        <pc:spChg chg="mod">
          <ac:chgData name="Antoine Da Cruz" userId="b0bba9d6ca29e22b" providerId="LiveId" clId="{FDBC6F43-C9CD-432E-92DC-5AB4507E5EA7}" dt="2023-04-05T18:55:40.358" v="419" actId="1076"/>
          <ac:spMkLst>
            <pc:docMk/>
            <pc:sldMk cId="3991188827" sldId="273"/>
            <ac:spMk id="5" creationId="{B38B9E48-2762-68D4-3B55-7DAD7419F01D}"/>
          </ac:spMkLst>
        </pc:spChg>
        <pc:picChg chg="del">
          <ac:chgData name="Antoine Da Cruz" userId="b0bba9d6ca29e22b" providerId="LiveId" clId="{FDBC6F43-C9CD-432E-92DC-5AB4507E5EA7}" dt="2023-04-05T18:54:28.394" v="377" actId="478"/>
          <ac:picMkLst>
            <pc:docMk/>
            <pc:sldMk cId="3991188827" sldId="273"/>
            <ac:picMk id="1026" creationId="{4A45AADF-08F7-B87E-3B7D-C3010A0E9514}"/>
          </ac:picMkLst>
        </pc:picChg>
        <pc:picChg chg="add mod">
          <ac:chgData name="Antoine Da Cruz" userId="b0bba9d6ca29e22b" providerId="LiveId" clId="{FDBC6F43-C9CD-432E-92DC-5AB4507E5EA7}" dt="2023-04-05T18:54:45.525" v="384" actId="1076"/>
          <ac:picMkLst>
            <pc:docMk/>
            <pc:sldMk cId="3991188827" sldId="273"/>
            <ac:picMk id="2050" creationId="{17D61CC9-9C6D-C8A6-B2D6-CFA6DA56347C}"/>
          </ac:picMkLst>
        </pc:picChg>
      </pc:sldChg>
      <pc:sldChg chg="addSp delSp modSp add mod">
        <pc:chgData name="Antoine Da Cruz" userId="b0bba9d6ca29e22b" providerId="LiveId" clId="{FDBC6F43-C9CD-432E-92DC-5AB4507E5EA7}" dt="2023-04-05T18:55:35.748" v="416" actId="1076"/>
        <pc:sldMkLst>
          <pc:docMk/>
          <pc:sldMk cId="3757675986" sldId="274"/>
        </pc:sldMkLst>
        <pc:spChg chg="mod">
          <ac:chgData name="Antoine Da Cruz" userId="b0bba9d6ca29e22b" providerId="LiveId" clId="{FDBC6F43-C9CD-432E-92DC-5AB4507E5EA7}" dt="2023-04-05T18:55:35.748" v="416" actId="1076"/>
          <ac:spMkLst>
            <pc:docMk/>
            <pc:sldMk cId="3757675986" sldId="274"/>
            <ac:spMk id="5" creationId="{B38B9E48-2762-68D4-3B55-7DAD7419F01D}"/>
          </ac:spMkLst>
        </pc:spChg>
        <pc:picChg chg="del">
          <ac:chgData name="Antoine Da Cruz" userId="b0bba9d6ca29e22b" providerId="LiveId" clId="{FDBC6F43-C9CD-432E-92DC-5AB4507E5EA7}" dt="2023-04-05T18:55:18.955" v="397" actId="478"/>
          <ac:picMkLst>
            <pc:docMk/>
            <pc:sldMk cId="3757675986" sldId="274"/>
            <ac:picMk id="2050" creationId="{17D61CC9-9C6D-C8A6-B2D6-CFA6DA56347C}"/>
          </ac:picMkLst>
        </pc:picChg>
        <pc:picChg chg="add mod">
          <ac:chgData name="Antoine Da Cruz" userId="b0bba9d6ca29e22b" providerId="LiveId" clId="{FDBC6F43-C9CD-432E-92DC-5AB4507E5EA7}" dt="2023-04-05T18:55:20.570" v="398" actId="1076"/>
          <ac:picMkLst>
            <pc:docMk/>
            <pc:sldMk cId="3757675986" sldId="274"/>
            <ac:picMk id="3074" creationId="{D2202AEE-38E6-0A70-C552-DA28DA63ED2C}"/>
          </ac:picMkLst>
        </pc:picChg>
      </pc:sldChg>
      <pc:sldChg chg="addSp delSp modSp add mod ord">
        <pc:chgData name="Antoine Da Cruz" userId="b0bba9d6ca29e22b" providerId="LiveId" clId="{FDBC6F43-C9CD-432E-92DC-5AB4507E5EA7}" dt="2023-04-05T19:09:23.648" v="491"/>
        <pc:sldMkLst>
          <pc:docMk/>
          <pc:sldMk cId="1704912006" sldId="275"/>
        </pc:sldMkLst>
        <pc:picChg chg="del">
          <ac:chgData name="Antoine Da Cruz" userId="b0bba9d6ca29e22b" providerId="LiveId" clId="{FDBC6F43-C9CD-432E-92DC-5AB4507E5EA7}" dt="2023-04-05T18:59:19.585" v="423" actId="478"/>
          <ac:picMkLst>
            <pc:docMk/>
            <pc:sldMk cId="1704912006" sldId="275"/>
            <ac:picMk id="5" creationId="{3ADCBB37-886D-45DC-8B83-959F44C97DB9}"/>
          </ac:picMkLst>
        </pc:picChg>
        <pc:picChg chg="add del mod">
          <ac:chgData name="Antoine Da Cruz" userId="b0bba9d6ca29e22b" providerId="LiveId" clId="{FDBC6F43-C9CD-432E-92DC-5AB4507E5EA7}" dt="2023-04-05T19:00:26.719" v="452" actId="478"/>
          <ac:picMkLst>
            <pc:docMk/>
            <pc:sldMk cId="1704912006" sldId="275"/>
            <ac:picMk id="4098" creationId="{A0C3AF96-BC0B-4AEB-0ABC-BCC797D57958}"/>
          </ac:picMkLst>
        </pc:picChg>
        <pc:picChg chg="add">
          <ac:chgData name="Antoine Da Cruz" userId="b0bba9d6ca29e22b" providerId="LiveId" clId="{FDBC6F43-C9CD-432E-92DC-5AB4507E5EA7}" dt="2023-04-05T19:09:23.648" v="491"/>
          <ac:picMkLst>
            <pc:docMk/>
            <pc:sldMk cId="1704912006" sldId="275"/>
            <ac:picMk id="4100" creationId="{E15D88E1-064A-B9DE-BF42-27FA3F14C4B6}"/>
          </ac:picMkLst>
        </pc:picChg>
      </pc:sldChg>
      <pc:sldChg chg="addSp delSp modSp add mod">
        <pc:chgData name="Antoine Da Cruz" userId="b0bba9d6ca29e22b" providerId="LiveId" clId="{FDBC6F43-C9CD-432E-92DC-5AB4507E5EA7}" dt="2023-04-05T19:00:21.986" v="450" actId="478"/>
        <pc:sldMkLst>
          <pc:docMk/>
          <pc:sldMk cId="2450555063" sldId="276"/>
        </pc:sldMkLst>
        <pc:spChg chg="add del mod">
          <ac:chgData name="Antoine Da Cruz" userId="b0bba9d6ca29e22b" providerId="LiveId" clId="{FDBC6F43-C9CD-432E-92DC-5AB4507E5EA7}" dt="2023-04-05T19:00:21.986" v="450" actId="478"/>
          <ac:spMkLst>
            <pc:docMk/>
            <pc:sldMk cId="2450555063" sldId="276"/>
            <ac:spMk id="2" creationId="{D9AA5CCB-910E-03D3-C011-DE8C648F86CB}"/>
          </ac:spMkLst>
        </pc:spChg>
        <pc:spChg chg="mod">
          <ac:chgData name="Antoine Da Cruz" userId="b0bba9d6ca29e22b" providerId="LiveId" clId="{FDBC6F43-C9CD-432E-92DC-5AB4507E5EA7}" dt="2023-04-05T18:59:42.625" v="434" actId="1076"/>
          <ac:spMkLst>
            <pc:docMk/>
            <pc:sldMk cId="2450555063" sldId="276"/>
            <ac:spMk id="6" creationId="{D574F8DA-F4B6-B54A-A29A-3C9A7131141A}"/>
          </ac:spMkLst>
        </pc:spChg>
        <pc:picChg chg="del">
          <ac:chgData name="Antoine Da Cruz" userId="b0bba9d6ca29e22b" providerId="LiveId" clId="{FDBC6F43-C9CD-432E-92DC-5AB4507E5EA7}" dt="2023-04-05T18:59:32.731" v="428" actId="478"/>
          <ac:picMkLst>
            <pc:docMk/>
            <pc:sldMk cId="2450555063" sldId="276"/>
            <ac:picMk id="4098" creationId="{A0C3AF96-BC0B-4AEB-0ABC-BCC797D57958}"/>
          </ac:picMkLst>
        </pc:picChg>
        <pc:picChg chg="add mod">
          <ac:chgData name="Antoine Da Cruz" userId="b0bba9d6ca29e22b" providerId="LiveId" clId="{FDBC6F43-C9CD-432E-92DC-5AB4507E5EA7}" dt="2023-04-05T18:59:45.642" v="436" actId="1076"/>
          <ac:picMkLst>
            <pc:docMk/>
            <pc:sldMk cId="2450555063" sldId="276"/>
            <ac:picMk id="5122" creationId="{34A6C362-1D6A-AE2F-4894-147A284D1D1F}"/>
          </ac:picMkLst>
        </pc:picChg>
        <pc:picChg chg="add mod">
          <ac:chgData name="Antoine Da Cruz" userId="b0bba9d6ca29e22b" providerId="LiveId" clId="{FDBC6F43-C9CD-432E-92DC-5AB4507E5EA7}" dt="2023-04-05T19:00:13.968" v="448" actId="1076"/>
          <ac:picMkLst>
            <pc:docMk/>
            <pc:sldMk cId="2450555063" sldId="276"/>
            <ac:picMk id="5124" creationId="{F36AFA55-F7FC-77F3-BED3-EA53FA38B07D}"/>
          </ac:picMkLst>
        </pc:picChg>
      </pc:sldChg>
      <pc:sldChg chg="add">
        <pc:chgData name="Antoine Da Cruz" userId="b0bba9d6ca29e22b" providerId="LiveId" clId="{FDBC6F43-C9CD-432E-92DC-5AB4507E5EA7}" dt="2023-04-05T19:00:24.864" v="451"/>
        <pc:sldMkLst>
          <pc:docMk/>
          <pc:sldMk cId="298045141" sldId="277"/>
        </pc:sldMkLst>
      </pc:sldChg>
      <pc:sldChg chg="addSp delSp modSp add mod">
        <pc:chgData name="Antoine Da Cruz" userId="b0bba9d6ca29e22b" providerId="LiveId" clId="{FDBC6F43-C9CD-432E-92DC-5AB4507E5EA7}" dt="2023-04-05T19:03:49.993" v="469" actId="1076"/>
        <pc:sldMkLst>
          <pc:docMk/>
          <pc:sldMk cId="1065933424" sldId="278"/>
        </pc:sldMkLst>
        <pc:spChg chg="mod">
          <ac:chgData name="Antoine Da Cruz" userId="b0bba9d6ca29e22b" providerId="LiveId" clId="{FDBC6F43-C9CD-432E-92DC-5AB4507E5EA7}" dt="2023-04-05T19:03:01.872" v="462" actId="20577"/>
          <ac:spMkLst>
            <pc:docMk/>
            <pc:sldMk cId="1065933424" sldId="278"/>
            <ac:spMk id="5" creationId="{B38B9E48-2762-68D4-3B55-7DAD7419F01D}"/>
          </ac:spMkLst>
        </pc:spChg>
        <pc:picChg chg="del">
          <ac:chgData name="Antoine Da Cruz" userId="b0bba9d6ca29e22b" providerId="LiveId" clId="{FDBC6F43-C9CD-432E-92DC-5AB4507E5EA7}" dt="2023-04-05T19:02:59.756" v="456" actId="478"/>
          <ac:picMkLst>
            <pc:docMk/>
            <pc:sldMk cId="1065933424" sldId="278"/>
            <ac:picMk id="3074" creationId="{D2202AEE-38E6-0A70-C552-DA28DA63ED2C}"/>
          </ac:picMkLst>
        </pc:picChg>
        <pc:picChg chg="add mod">
          <ac:chgData name="Antoine Da Cruz" userId="b0bba9d6ca29e22b" providerId="LiveId" clId="{FDBC6F43-C9CD-432E-92DC-5AB4507E5EA7}" dt="2023-04-05T19:03:49.993" v="469" actId="1076"/>
          <ac:picMkLst>
            <pc:docMk/>
            <pc:sldMk cId="1065933424" sldId="278"/>
            <ac:picMk id="6146" creationId="{A1C32AF3-B0BB-CCAB-3B37-8C1865740FB5}"/>
          </ac:picMkLst>
        </pc:picChg>
      </pc:sldChg>
      <pc:sldChg chg="addSp delSp modSp add mod">
        <pc:chgData name="Antoine Da Cruz" userId="b0bba9d6ca29e22b" providerId="LiveId" clId="{FDBC6F43-C9CD-432E-92DC-5AB4507E5EA7}" dt="2023-04-05T19:05:24.830" v="482" actId="1076"/>
        <pc:sldMkLst>
          <pc:docMk/>
          <pc:sldMk cId="1392592610" sldId="279"/>
        </pc:sldMkLst>
        <pc:spChg chg="mod">
          <ac:chgData name="Antoine Da Cruz" userId="b0bba9d6ca29e22b" providerId="LiveId" clId="{FDBC6F43-C9CD-432E-92DC-5AB4507E5EA7}" dt="2023-04-05T19:05:08.287" v="477" actId="207"/>
          <ac:spMkLst>
            <pc:docMk/>
            <pc:sldMk cId="1392592610" sldId="279"/>
            <ac:spMk id="4" creationId="{ABA11C42-6807-42BD-1E11-0899BFD1642F}"/>
          </ac:spMkLst>
        </pc:spChg>
        <pc:spChg chg="del">
          <ac:chgData name="Antoine Da Cruz" userId="b0bba9d6ca29e22b" providerId="LiveId" clId="{FDBC6F43-C9CD-432E-92DC-5AB4507E5EA7}" dt="2023-04-05T19:03:57.575" v="472" actId="478"/>
          <ac:spMkLst>
            <pc:docMk/>
            <pc:sldMk cId="1392592610" sldId="279"/>
            <ac:spMk id="5" creationId="{B38B9E48-2762-68D4-3B55-7DAD7419F01D}"/>
          </ac:spMkLst>
        </pc:spChg>
        <pc:picChg chg="del">
          <ac:chgData name="Antoine Da Cruz" userId="b0bba9d6ca29e22b" providerId="LiveId" clId="{FDBC6F43-C9CD-432E-92DC-5AB4507E5EA7}" dt="2023-04-05T19:03:55.848" v="471" actId="478"/>
          <ac:picMkLst>
            <pc:docMk/>
            <pc:sldMk cId="1392592610" sldId="279"/>
            <ac:picMk id="6146" creationId="{A1C32AF3-B0BB-CCAB-3B37-8C1865740FB5}"/>
          </ac:picMkLst>
        </pc:picChg>
        <pc:picChg chg="add mod">
          <ac:chgData name="Antoine Da Cruz" userId="b0bba9d6ca29e22b" providerId="LiveId" clId="{FDBC6F43-C9CD-432E-92DC-5AB4507E5EA7}" dt="2023-04-05T19:05:19.427" v="481" actId="1076"/>
          <ac:picMkLst>
            <pc:docMk/>
            <pc:sldMk cId="1392592610" sldId="279"/>
            <ac:picMk id="9218" creationId="{02B62E1D-BE67-2FC9-E1A4-23594632C2ED}"/>
          </ac:picMkLst>
        </pc:picChg>
        <pc:picChg chg="add mod">
          <ac:chgData name="Antoine Da Cruz" userId="b0bba9d6ca29e22b" providerId="LiveId" clId="{FDBC6F43-C9CD-432E-92DC-5AB4507E5EA7}" dt="2023-04-05T19:05:24.830" v="482" actId="1076"/>
          <ac:picMkLst>
            <pc:docMk/>
            <pc:sldMk cId="1392592610" sldId="279"/>
            <ac:picMk id="9220" creationId="{1929A29C-6606-584E-48C0-E17828688AC8}"/>
          </ac:picMkLst>
        </pc:picChg>
      </pc:sldChg>
      <pc:sldChg chg="addSp delSp add">
        <pc:chgData name="Antoine Da Cruz" userId="b0bba9d6ca29e22b" providerId="LiveId" clId="{FDBC6F43-C9CD-432E-92DC-5AB4507E5EA7}" dt="2023-04-05T19:07:34.792" v="486"/>
        <pc:sldMkLst>
          <pc:docMk/>
          <pc:sldMk cId="2246190940" sldId="280"/>
        </pc:sldMkLst>
        <pc:picChg chg="del">
          <ac:chgData name="Antoine Da Cruz" userId="b0bba9d6ca29e22b" providerId="LiveId" clId="{FDBC6F43-C9CD-432E-92DC-5AB4507E5EA7}" dt="2023-04-05T19:05:57.136" v="484" actId="478"/>
          <ac:picMkLst>
            <pc:docMk/>
            <pc:sldMk cId="2246190940" sldId="280"/>
            <ac:picMk id="9218" creationId="{02B62E1D-BE67-2FC9-E1A4-23594632C2ED}"/>
          </ac:picMkLst>
        </pc:picChg>
        <pc:picChg chg="del">
          <ac:chgData name="Antoine Da Cruz" userId="b0bba9d6ca29e22b" providerId="LiveId" clId="{FDBC6F43-C9CD-432E-92DC-5AB4507E5EA7}" dt="2023-04-05T19:05:57.515" v="485" actId="478"/>
          <ac:picMkLst>
            <pc:docMk/>
            <pc:sldMk cId="2246190940" sldId="280"/>
            <ac:picMk id="9220" creationId="{1929A29C-6606-584E-48C0-E17828688AC8}"/>
          </ac:picMkLst>
        </pc:picChg>
        <pc:picChg chg="add">
          <ac:chgData name="Antoine Da Cruz" userId="b0bba9d6ca29e22b" providerId="LiveId" clId="{FDBC6F43-C9CD-432E-92DC-5AB4507E5EA7}" dt="2023-04-05T19:07:34.792" v="486"/>
          <ac:picMkLst>
            <pc:docMk/>
            <pc:sldMk cId="2246190940" sldId="280"/>
            <ac:picMk id="10242" creationId="{EB6329F5-E657-28A1-A117-A27FA01A20DA}"/>
          </ac:picMkLst>
        </pc:picChg>
      </pc:sldChg>
      <pc:sldChg chg="delSp add del mod">
        <pc:chgData name="Antoine Da Cruz" userId="b0bba9d6ca29e22b" providerId="LiveId" clId="{FDBC6F43-C9CD-432E-92DC-5AB4507E5EA7}" dt="2023-04-05T19:09:47.552" v="495" actId="47"/>
        <pc:sldMkLst>
          <pc:docMk/>
          <pc:sldMk cId="736687299" sldId="281"/>
        </pc:sldMkLst>
        <pc:spChg chg="del">
          <ac:chgData name="Antoine Da Cruz" userId="b0bba9d6ca29e22b" providerId="LiveId" clId="{FDBC6F43-C9CD-432E-92DC-5AB4507E5EA7}" dt="2023-04-05T19:09:46.792" v="494" actId="478"/>
          <ac:spMkLst>
            <pc:docMk/>
            <pc:sldMk cId="736687299" sldId="281"/>
            <ac:spMk id="5" creationId="{B38B9E48-2762-68D4-3B55-7DAD7419F01D}"/>
          </ac:spMkLst>
        </pc:spChg>
        <pc:picChg chg="del">
          <ac:chgData name="Antoine Da Cruz" userId="b0bba9d6ca29e22b" providerId="LiveId" clId="{FDBC6F43-C9CD-432E-92DC-5AB4507E5EA7}" dt="2023-04-05T19:09:44.620" v="493" actId="478"/>
          <ac:picMkLst>
            <pc:docMk/>
            <pc:sldMk cId="736687299" sldId="281"/>
            <ac:picMk id="6146" creationId="{A1C32AF3-B0BB-CCAB-3B37-8C1865740FB5}"/>
          </ac:picMkLst>
        </pc:picChg>
      </pc:sldChg>
      <pc:sldChg chg="addSp delSp modSp new mod">
        <pc:chgData name="Antoine Da Cruz" userId="b0bba9d6ca29e22b" providerId="LiveId" clId="{FDBC6F43-C9CD-432E-92DC-5AB4507E5EA7}" dt="2023-04-05T19:21:26.214" v="517" actId="1076"/>
        <pc:sldMkLst>
          <pc:docMk/>
          <pc:sldMk cId="2554776704" sldId="281"/>
        </pc:sldMkLst>
        <pc:spChg chg="del">
          <ac:chgData name="Antoine Da Cruz" userId="b0bba9d6ca29e22b" providerId="LiveId" clId="{FDBC6F43-C9CD-432E-92DC-5AB4507E5EA7}" dt="2023-04-05T19:20:46.928" v="510" actId="478"/>
          <ac:spMkLst>
            <pc:docMk/>
            <pc:sldMk cId="2554776704" sldId="281"/>
            <ac:spMk id="2" creationId="{C5550C21-E78E-0BE4-CBF8-5106EFA5F2BE}"/>
          </ac:spMkLst>
        </pc:spChg>
        <pc:spChg chg="del">
          <ac:chgData name="Antoine Da Cruz" userId="b0bba9d6ca29e22b" providerId="LiveId" clId="{FDBC6F43-C9CD-432E-92DC-5AB4507E5EA7}" dt="2023-04-05T19:20:46.928" v="510" actId="478"/>
          <ac:spMkLst>
            <pc:docMk/>
            <pc:sldMk cId="2554776704" sldId="281"/>
            <ac:spMk id="3" creationId="{21B4EC1C-A17B-DF03-AB91-E85180DF0ABB}"/>
          </ac:spMkLst>
        </pc:spChg>
        <pc:spChg chg="add mod ord">
          <ac:chgData name="Antoine Da Cruz" userId="b0bba9d6ca29e22b" providerId="LiveId" clId="{FDBC6F43-C9CD-432E-92DC-5AB4507E5EA7}" dt="2023-04-05T19:20:53.738" v="513" actId="167"/>
          <ac:spMkLst>
            <pc:docMk/>
            <pc:sldMk cId="2554776704" sldId="281"/>
            <ac:spMk id="4" creationId="{AC7111EC-BC06-41D4-311B-CCBB3442A117}"/>
          </ac:spMkLst>
        </pc:spChg>
        <pc:picChg chg="add mod">
          <ac:chgData name="Antoine Da Cruz" userId="b0bba9d6ca29e22b" providerId="LiveId" clId="{FDBC6F43-C9CD-432E-92DC-5AB4507E5EA7}" dt="2023-04-05T19:21:26.214" v="517" actId="1076"/>
          <ac:picMkLst>
            <pc:docMk/>
            <pc:sldMk cId="2554776704" sldId="281"/>
            <ac:picMk id="1026" creationId="{8CA94C59-B92D-CAD4-EF92-F8DFD65D118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941627-025F-701F-269E-6228239EA9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1C26ED1-DEEE-4794-3DAF-0122080BFE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1AE3FC-97FF-EBEE-616F-6687C2304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189C-2943-4BC4-880F-5A245B452CF8}" type="datetimeFigureOut">
              <a:rPr lang="fr-FR" smtClean="0"/>
              <a:t>05/04/2023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C7649D-6702-4DC9-B355-C265D374B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562777-B7C5-C1AC-1593-E1DCD810C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6148-0254-4150-B9D2-6D27E01EC6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081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F43A11-8F59-551B-A418-05A41E6AE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D31AC4B-CB5F-ED81-8424-EEDCDDA6E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19B8C8-3C54-D1E8-3FD6-07072686D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189C-2943-4BC4-880F-5A245B452CF8}" type="datetimeFigureOut">
              <a:rPr lang="fr-FR" smtClean="0"/>
              <a:t>05/04/2023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426A6D-5907-5D01-B951-726C61333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7CDE1A-B0F1-D616-7318-71C7A4A94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6148-0254-4150-B9D2-6D27E01EC6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4884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3A8672-ABFB-6936-99D8-F494D33BF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752F88-1174-9D65-DE7E-BC3420D37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C6BB78-3098-8D63-808A-75C226014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189C-2943-4BC4-880F-5A245B452CF8}" type="datetimeFigureOut">
              <a:rPr lang="fr-FR" smtClean="0"/>
              <a:t>05/04/2023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655514-5AE9-2989-6340-41A29F44E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DB3449-3699-08C1-CB63-5B2E063E8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6148-0254-4150-B9D2-6D27E01EC6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3228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D26EF2-C001-06FD-2E1E-37F84E52E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91E095-CC32-0497-9104-9D33D37E02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D201583-81AA-C3B3-3B49-A3D91D6222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67E67F-5236-B4A3-80C1-760CA4FF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189C-2943-4BC4-880F-5A245B452CF8}" type="datetimeFigureOut">
              <a:rPr lang="fr-FR" smtClean="0"/>
              <a:t>05/04/2023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911122-0E70-72A7-6CB4-302E5A4AE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2A39B2-1F93-D98C-3E7F-31BA02FC0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6148-0254-4150-B9D2-6D27E01EC6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819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9FC276-FA6F-97A4-9EC9-DF9C61D5C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256878-7B93-2D48-7D41-F6D5157BC7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44390E3-3942-BEE7-148B-D2D12B6CCF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F5BCB58-1CCB-5720-5BCE-2409D5F1FA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D477D22-3361-0377-B9D3-B61117AF6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B5AAE9C-435C-F7C0-5425-8441FA4B3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189C-2943-4BC4-880F-5A245B452CF8}" type="datetimeFigureOut">
              <a:rPr lang="fr-FR" smtClean="0"/>
              <a:t>05/04/2023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821DA75-072C-CDB7-9129-E6AEB981A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2EAB504-0A83-77F1-2A33-0827E8F5C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6148-0254-4150-B9D2-6D27E01EC6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6522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4CA678-56E6-E50A-64B4-15603001F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CBD06A7-6600-C788-CCF5-35D4B0255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189C-2943-4BC4-880F-5A245B452CF8}" type="datetimeFigureOut">
              <a:rPr lang="fr-FR" smtClean="0"/>
              <a:t>05/04/2023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0976204-934C-E188-E508-2FDDAE39D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C1989E7-BDDE-F790-6CCE-4006F566E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6148-0254-4150-B9D2-6D27E01EC6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299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2DD8105-395D-2F5A-8DB9-3758D013D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189C-2943-4BC4-880F-5A245B452CF8}" type="datetimeFigureOut">
              <a:rPr lang="fr-FR" smtClean="0"/>
              <a:t>05/04/2023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8D6935B-BEF5-D781-4962-EAEF944E5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D8EDC2-FB82-2856-967A-4D58D4DAD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6148-0254-4150-B9D2-6D27E01EC6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818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7A643B-45B8-1391-AC3C-33CB45D8B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67B4E33-F282-5CC6-4CFD-AE29CE1DE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F78B33F-6386-8C61-3DB2-BA768401AB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9C4FB56-7D3E-9E0D-E0DE-E316B549C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189C-2943-4BC4-880F-5A245B452CF8}" type="datetimeFigureOut">
              <a:rPr lang="fr-FR" smtClean="0"/>
              <a:t>05/04/2023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AD73287-FC41-7437-E6E3-38B525DDB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48CF4C2-C533-97A6-6B11-8D4DF1E96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6148-0254-4150-B9D2-6D27E01EC6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5082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09C004-20C6-EFBD-B6E8-9297FD752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51E1259-FBBD-5B5D-865B-DD0912D7DF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6B3DC31-41C9-B711-73ED-5861E8E996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5E2A418-F743-01B3-47ED-A7725AE46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189C-2943-4BC4-880F-5A245B452CF8}" type="datetimeFigureOut">
              <a:rPr lang="fr-FR" smtClean="0"/>
              <a:t>05/04/2023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AB69A8-4B04-0FE4-E672-FACB487AD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ABC8FA-EA50-9894-6309-AEC083117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6148-0254-4150-B9D2-6D27E01EC6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5262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6E485-9F96-0CCF-352C-F38609312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C240205-B54C-E65A-2A69-2492D1183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ABF433-8CCF-2EF9-AC21-83C1AB500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189C-2943-4BC4-880F-5A245B452CF8}" type="datetimeFigureOut">
              <a:rPr lang="fr-FR" smtClean="0"/>
              <a:t>05/04/2023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3B2FBC-D406-26E9-1A47-0598DC3EF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D35E0A-31EE-8392-6BF0-130497665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6148-0254-4150-B9D2-6D27E01EC6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956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4D8F7DD-7E8B-9AEC-3D5A-5CAAC4FF1E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58BD25D-0318-E1CE-5838-2F3EA58BD4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A50B3A-63C2-98BA-1246-BEF45EDCB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189C-2943-4BC4-880F-5A245B452CF8}" type="datetimeFigureOut">
              <a:rPr lang="fr-FR" smtClean="0"/>
              <a:t>05/04/2023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CA7F83-D52A-A100-DD71-FC1BD95E0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BF0584-EA83-5BCE-99A8-E6B0C6C95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6148-0254-4150-B9D2-6D27E01EC6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5978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F916A61-7D94-4061-10D3-54F627033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DA06874-95A5-F53D-43DD-F8C84E090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6FC711-267D-B552-6A3C-698BDB6F25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5189C-2943-4BC4-880F-5A245B452CF8}" type="datetimeFigureOut">
              <a:rPr lang="fr-FR" smtClean="0"/>
              <a:t>05/04/2023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CEF63AB-CB4F-AC70-8993-EC43D36F11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767ABF-EB09-B0AE-9048-980C725C72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96148-0254-4150-B9D2-6D27E01EC6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154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A11C42-6807-42BD-1E11-0899BFD164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914B9D4-77E7-C419-DD4F-97637DCB8C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7" t="7552" r="8141" b="5524"/>
          <a:stretch/>
        </p:blipFill>
        <p:spPr>
          <a:xfrm>
            <a:off x="4229492" y="367647"/>
            <a:ext cx="3733015" cy="545812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38B9E48-2762-68D4-3B55-7DAD7419F01D}"/>
              </a:ext>
            </a:extLst>
          </p:cNvPr>
          <p:cNvSpPr txBox="1"/>
          <p:nvPr/>
        </p:nvSpPr>
        <p:spPr>
          <a:xfrm>
            <a:off x="5590095" y="5972551"/>
            <a:ext cx="1235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Réf fermier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9290C58-9B4A-E442-783E-F06192649404}"/>
              </a:ext>
            </a:extLst>
          </p:cNvPr>
          <p:cNvSpPr txBox="1"/>
          <p:nvPr/>
        </p:nvSpPr>
        <p:spPr>
          <a:xfrm>
            <a:off x="76986" y="108407"/>
            <a:ext cx="1066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06/04/23</a:t>
            </a:r>
          </a:p>
        </p:txBody>
      </p:sp>
    </p:spTree>
    <p:extLst>
      <p:ext uri="{BB962C8B-B14F-4D97-AF65-F5344CB8AC3E}">
        <p14:creationId xmlns:p14="http://schemas.microsoft.com/office/powerpoint/2010/main" val="3773758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5683DF1-71A7-B84B-1D1D-A87889E4C8E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D8BCD7D-C558-CE19-6921-A2DD23844C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70"/>
          <a:stretch/>
        </p:blipFill>
        <p:spPr>
          <a:xfrm>
            <a:off x="1170772" y="0"/>
            <a:ext cx="4621994" cy="685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A4444A5-3B9B-7394-5A33-F44E0D9A9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38317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23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32978F-FD6D-34A2-AA01-EAD66D1E744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549E064-8122-44C3-8065-2F75E0243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2668" y="0"/>
            <a:ext cx="2016606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F1DB247-8F59-8C82-13D0-536605FCB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081" y="0"/>
            <a:ext cx="44672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34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EF10EB-8AD7-A052-8179-223D08C082C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C814AAD-E560-458B-D2F2-11628AD72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7199790" cy="686256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E0D9811-7E89-3C66-B61F-0E8C8F09A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6542" y="0"/>
            <a:ext cx="3925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46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FB0865-1B62-3984-03DE-3715DCC7E13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F70F94-CF42-F18B-F24D-211D4020D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953" y="623630"/>
            <a:ext cx="6528047" cy="623437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64B7AC-4077-C506-D13B-243F03B8A4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340"/>
          <a:stretch/>
        </p:blipFill>
        <p:spPr>
          <a:xfrm>
            <a:off x="0" y="514905"/>
            <a:ext cx="5797593" cy="634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891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E1AD862-F846-E20D-74F2-6B5A281BA42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64C5842-8446-CE26-34E2-F04CBFDD3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4468" y="671803"/>
            <a:ext cx="6327532" cy="538376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FE5375-1CBC-9F39-9FC2-8471AC0E8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22" y="671803"/>
            <a:ext cx="6235084" cy="538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205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E473A87-52F2-1331-0572-C2C57BA1580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9CD5B0-3CE1-FFB0-C984-63017E5A4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0832" y="671803"/>
            <a:ext cx="4353505" cy="53817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0A2CE41-AA26-0779-22C6-147A58872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97" y="671803"/>
            <a:ext cx="5993247" cy="538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62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A11C42-6807-42BD-1E11-0899BFD164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8B9E48-2762-68D4-3B55-7DAD7419F01D}"/>
              </a:ext>
            </a:extLst>
          </p:cNvPr>
          <p:cNvSpPr txBox="1"/>
          <p:nvPr/>
        </p:nvSpPr>
        <p:spPr>
          <a:xfrm>
            <a:off x="4828921" y="5961612"/>
            <a:ext cx="2534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Chara courgette mutante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A45AADF-08F7-B87E-3B7D-C3010A0E95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6" t="5498" r="17797" b="4742"/>
          <a:stretch/>
        </p:blipFill>
        <p:spPr bwMode="auto">
          <a:xfrm>
            <a:off x="3539661" y="367646"/>
            <a:ext cx="5112677" cy="541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539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A11C42-6807-42BD-1E11-0899BFD164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9A794AB-BBA7-A41B-CB99-5FF17503C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954" y="0"/>
            <a:ext cx="5457564" cy="670929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4B44B85-1CE5-09F5-F773-CB322D7DD6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7450" y="0"/>
            <a:ext cx="52255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722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A11C42-6807-42BD-1E11-0899BFD164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33DBE84-B389-F83D-FA7C-EDF3FACB6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7592" y="0"/>
            <a:ext cx="2694214" cy="685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A0E6600-33AA-5B8E-45F4-9BDBCA51D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591" y="0"/>
            <a:ext cx="49861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786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A11C42-6807-42BD-1E11-0899BFD164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74F159-99C4-0290-57C9-5C4B5621F7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69"/>
          <a:stretch/>
        </p:blipFill>
        <p:spPr>
          <a:xfrm>
            <a:off x="195309" y="363984"/>
            <a:ext cx="8602842" cy="649401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CB41BF-007A-5F46-F520-649CE25572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43" r="11735"/>
          <a:stretch/>
        </p:blipFill>
        <p:spPr>
          <a:xfrm>
            <a:off x="8818486" y="417202"/>
            <a:ext cx="3051557" cy="644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323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A11C42-6807-42BD-1E11-0899BFD164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EFB301A-3BBC-1428-4849-D4B3555F71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85"/>
          <a:stretch/>
        </p:blipFill>
        <p:spPr>
          <a:xfrm>
            <a:off x="159798" y="1130209"/>
            <a:ext cx="6001367" cy="471856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C78F2E4-9312-43C2-2F46-9366D42AFC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24" r="4807"/>
          <a:stretch/>
        </p:blipFill>
        <p:spPr>
          <a:xfrm>
            <a:off x="5915426" y="1009231"/>
            <a:ext cx="6276574" cy="483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220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A11C42-6807-42BD-1E11-0899BFD164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8B9E48-2762-68D4-3B55-7DAD7419F01D}"/>
              </a:ext>
            </a:extLst>
          </p:cNvPr>
          <p:cNvSpPr txBox="1"/>
          <p:nvPr/>
        </p:nvSpPr>
        <p:spPr>
          <a:xfrm>
            <a:off x="5084370" y="6031515"/>
            <a:ext cx="2235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Chara patate mutante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7D61CC9-9C6D-C8A6-B2D6-CFA6DA5634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6" t="14142" r="29924" b="8751"/>
          <a:stretch/>
        </p:blipFill>
        <p:spPr bwMode="auto">
          <a:xfrm>
            <a:off x="3456495" y="443058"/>
            <a:ext cx="5279010" cy="5330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188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574F8DA-F4B6-B54A-A29A-3C9A7131141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FFBB394-B7CF-B050-A065-329BEF7035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3"/>
          <a:stretch/>
        </p:blipFill>
        <p:spPr>
          <a:xfrm>
            <a:off x="39184" y="309127"/>
            <a:ext cx="7660662" cy="623974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4712987-951D-84EA-A434-98AFEEE976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86" r="4703"/>
          <a:stretch/>
        </p:blipFill>
        <p:spPr>
          <a:xfrm>
            <a:off x="7684511" y="261496"/>
            <a:ext cx="4468305" cy="628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367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574F8DA-F4B6-B54A-A29A-3C9A7131141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784C0C-8C07-71A1-184A-14FDDE5E5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8007"/>
            <a:ext cx="7630590" cy="612543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243803-4AF1-80A4-DF61-4CE6B346D6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56" r="4629"/>
          <a:stretch/>
        </p:blipFill>
        <p:spPr>
          <a:xfrm>
            <a:off x="7478966" y="-2"/>
            <a:ext cx="4713034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624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574F8DA-F4B6-B54A-A29A-3C9A7131141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CB40A2A-B991-6AD4-D7F5-B2D4A4B6E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12" y="1012842"/>
            <a:ext cx="6061988" cy="492349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C4696D0-0027-57EB-6E35-D3B6DFA5B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3006" y="1012842"/>
            <a:ext cx="6061988" cy="503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999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574F8DA-F4B6-B54A-A29A-3C9A7131141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ADCBB37-886D-45DC-8B83-959F44C97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041" y="212025"/>
            <a:ext cx="8107917" cy="64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571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A11C42-6807-42BD-1E11-0899BFD164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8B9E48-2762-68D4-3B55-7DAD7419F01D}"/>
              </a:ext>
            </a:extLst>
          </p:cNvPr>
          <p:cNvSpPr txBox="1"/>
          <p:nvPr/>
        </p:nvSpPr>
        <p:spPr>
          <a:xfrm>
            <a:off x="4845305" y="6031515"/>
            <a:ext cx="2501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Chara pastèque mutante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2202AEE-38E6-0A70-C552-DA28DA63ED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59" t="6462" r="18457" b="10018"/>
          <a:stretch/>
        </p:blipFill>
        <p:spPr bwMode="auto">
          <a:xfrm>
            <a:off x="3751867" y="457153"/>
            <a:ext cx="4515441" cy="5330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6759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574F8DA-F4B6-B54A-A29A-3C9A7131141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E15D88E1-064A-B9DE-BF42-27FA3F14C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450"/>
            <a:ext cx="12192000" cy="676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9120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574F8DA-F4B6-B54A-A29A-3C9A7131141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0C3AF96-BC0B-4AEB-0ABC-BCC797D57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442" y="172039"/>
            <a:ext cx="7031116" cy="651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045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574F8DA-F4B6-B54A-A29A-3C9A7131141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4A6C362-1D6A-AE2F-4894-147A284D1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66" y="744717"/>
            <a:ext cx="6032413" cy="522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F36AFA55-F7FC-77F3-BED3-EA53FA38B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316" y="733045"/>
            <a:ext cx="5213763" cy="5228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5550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A11C42-6807-42BD-1E11-0899BFD164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8B9E48-2762-68D4-3B55-7DAD7419F01D}"/>
              </a:ext>
            </a:extLst>
          </p:cNvPr>
          <p:cNvSpPr txBox="1"/>
          <p:nvPr/>
        </p:nvSpPr>
        <p:spPr>
          <a:xfrm>
            <a:off x="4845305" y="6031515"/>
            <a:ext cx="231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Chara tomate mutante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1C32AF3-B0BB-CCAB-3B37-8C1865740F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90"/>
          <a:stretch/>
        </p:blipFill>
        <p:spPr bwMode="auto">
          <a:xfrm>
            <a:off x="3241753" y="530357"/>
            <a:ext cx="5708494" cy="533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9334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A11C42-6807-42BD-1E11-0899BFD164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02B62E1D-BE67-2FC9-E1A4-23594632C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2828"/>
            <a:ext cx="7625018" cy="514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1929A29C-6606-584E-48C0-E17828688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7491" y="419100"/>
            <a:ext cx="457200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25926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A11C42-6807-42BD-1E11-0899BFD164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EB6329F5-E657-28A1-A117-A27FA01A2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850" y="342900"/>
            <a:ext cx="92583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1909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7111EC-BC06-41D4-311B-CCBB3442A11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CA94C59-B92D-CAD4-EF92-F8DFD65D1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96" y="469298"/>
            <a:ext cx="11478007" cy="638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7767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Microsoft Office PowerPoint</Application>
  <PresentationFormat>Grand écran</PresentationFormat>
  <Paragraphs>6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Antoine Da Cruz</dc:creator>
  <cp:lastModifiedBy>Antoine Da Cruz</cp:lastModifiedBy>
  <cp:revision>1</cp:revision>
  <dcterms:created xsi:type="dcterms:W3CDTF">2023-04-05T14:36:34Z</dcterms:created>
  <dcterms:modified xsi:type="dcterms:W3CDTF">2023-04-05T19:21:28Z</dcterms:modified>
</cp:coreProperties>
</file>