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70" r:id="rId2"/>
    <p:sldId id="265" r:id="rId3"/>
    <p:sldId id="273" r:id="rId4"/>
    <p:sldId id="271" r:id="rId5"/>
    <p:sldId id="286" r:id="rId6"/>
    <p:sldId id="267" r:id="rId7"/>
    <p:sldId id="256" r:id="rId8"/>
    <p:sldId id="285" r:id="rId9"/>
    <p:sldId id="276" r:id="rId10"/>
    <p:sldId id="258" r:id="rId11"/>
    <p:sldId id="279" r:id="rId12"/>
    <p:sldId id="257" r:id="rId13"/>
    <p:sldId id="261" r:id="rId14"/>
    <p:sldId id="259" r:id="rId15"/>
    <p:sldId id="284" r:id="rId16"/>
    <p:sldId id="283" r:id="rId17"/>
    <p:sldId id="282" r:id="rId18"/>
    <p:sldId id="264" r:id="rId19"/>
    <p:sldId id="266" r:id="rId20"/>
    <p:sldId id="277" r:id="rId21"/>
    <p:sldId id="278" r:id="rId22"/>
    <p:sldId id="262" r:id="rId23"/>
    <p:sldId id="260" r:id="rId2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AE8207-E52F-4DF9-8ED7-071365531A78}" v="55" dt="2023-05-29T09:21:10.8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74" autoAdjust="0"/>
    <p:restoredTop sz="93890" autoAdjust="0"/>
  </p:normalViewPr>
  <p:slideViewPr>
    <p:cSldViewPr snapToGrid="0">
      <p:cViewPr varScale="1">
        <p:scale>
          <a:sx n="86" d="100"/>
          <a:sy n="86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toine Da Cruz" userId="b0bba9d6ca29e22b" providerId="LiveId" clId="{56DAF9B7-89F8-4821-A61D-0B1937902F3E}"/>
    <pc:docChg chg="undo redo custSel addSld delSld modSld sldOrd">
      <pc:chgData name="Antoine Da Cruz" userId="b0bba9d6ca29e22b" providerId="LiveId" clId="{56DAF9B7-89F8-4821-A61D-0B1937902F3E}" dt="2023-05-13T14:05:50.338" v="3140"/>
      <pc:docMkLst>
        <pc:docMk/>
      </pc:docMkLst>
      <pc:sldChg chg="addSp delSp modSp new mod">
        <pc:chgData name="Antoine Da Cruz" userId="b0bba9d6ca29e22b" providerId="LiveId" clId="{56DAF9B7-89F8-4821-A61D-0B1937902F3E}" dt="2023-05-08T13:57:34.452" v="1226" actId="22"/>
        <pc:sldMkLst>
          <pc:docMk/>
          <pc:sldMk cId="23927429" sldId="256"/>
        </pc:sldMkLst>
        <pc:spChg chg="add mod ord">
          <ac:chgData name="Antoine Da Cruz" userId="b0bba9d6ca29e22b" providerId="LiveId" clId="{56DAF9B7-89F8-4821-A61D-0B1937902F3E}" dt="2023-05-08T13:55:58.213" v="1205" actId="1076"/>
          <ac:spMkLst>
            <pc:docMk/>
            <pc:sldMk cId="23927429" sldId="256"/>
            <ac:spMk id="2" creationId="{9214B527-C0E5-73F6-41CE-1CD20CB365BD}"/>
          </ac:spMkLst>
        </pc:spChg>
        <pc:spChg chg="del">
          <ac:chgData name="Antoine Da Cruz" userId="b0bba9d6ca29e22b" providerId="LiveId" clId="{56DAF9B7-89F8-4821-A61D-0B1937902F3E}" dt="2023-05-02T16:56:58.184" v="1" actId="478"/>
          <ac:spMkLst>
            <pc:docMk/>
            <pc:sldMk cId="23927429" sldId="256"/>
            <ac:spMk id="2" creationId="{DD51DA5D-A695-1171-2A64-E7A66CA4AFE2}"/>
          </ac:spMkLst>
        </pc:spChg>
        <pc:spChg chg="add del mod">
          <ac:chgData name="Antoine Da Cruz" userId="b0bba9d6ca29e22b" providerId="LiveId" clId="{56DAF9B7-89F8-4821-A61D-0B1937902F3E}" dt="2023-05-08T13:56:23.342" v="1225" actId="478"/>
          <ac:spMkLst>
            <pc:docMk/>
            <pc:sldMk cId="23927429" sldId="256"/>
            <ac:spMk id="3" creationId="{71052BA0-30B2-3FBC-CA42-5A89688B4C05}"/>
          </ac:spMkLst>
        </pc:spChg>
        <pc:spChg chg="del">
          <ac:chgData name="Antoine Da Cruz" userId="b0bba9d6ca29e22b" providerId="LiveId" clId="{56DAF9B7-89F8-4821-A61D-0B1937902F3E}" dt="2023-05-02T16:56:58.184" v="1" actId="478"/>
          <ac:spMkLst>
            <pc:docMk/>
            <pc:sldMk cId="23927429" sldId="256"/>
            <ac:spMk id="3" creationId="{F24241C5-2176-8BA8-F2C2-8AADB94C7856}"/>
          </ac:spMkLst>
        </pc:spChg>
        <pc:spChg chg="add del mod">
          <ac:chgData name="Antoine Da Cruz" userId="b0bba9d6ca29e22b" providerId="LiveId" clId="{56DAF9B7-89F8-4821-A61D-0B1937902F3E}" dt="2023-05-08T13:56:23.342" v="1225" actId="478"/>
          <ac:spMkLst>
            <pc:docMk/>
            <pc:sldMk cId="23927429" sldId="256"/>
            <ac:spMk id="4" creationId="{5222DE66-1263-5E19-39BE-13109AD38537}"/>
          </ac:spMkLst>
        </pc:spChg>
        <pc:spChg chg="add del mod">
          <ac:chgData name="Antoine Da Cruz" userId="b0bba9d6ca29e22b" providerId="LiveId" clId="{56DAF9B7-89F8-4821-A61D-0B1937902F3E}" dt="2023-05-08T13:56:23.342" v="1225" actId="478"/>
          <ac:spMkLst>
            <pc:docMk/>
            <pc:sldMk cId="23927429" sldId="256"/>
            <ac:spMk id="5" creationId="{C1AC49E3-724B-E920-67A3-733AED977301}"/>
          </ac:spMkLst>
        </pc:spChg>
        <pc:spChg chg="add del mod">
          <ac:chgData name="Antoine Da Cruz" userId="b0bba9d6ca29e22b" providerId="LiveId" clId="{56DAF9B7-89F8-4821-A61D-0B1937902F3E}" dt="2023-05-08T13:56:23.342" v="1225" actId="478"/>
          <ac:spMkLst>
            <pc:docMk/>
            <pc:sldMk cId="23927429" sldId="256"/>
            <ac:spMk id="6" creationId="{3E3F095D-4482-1306-5AF3-2CB71A73D061}"/>
          </ac:spMkLst>
        </pc:spChg>
        <pc:spChg chg="add del mod">
          <ac:chgData name="Antoine Da Cruz" userId="b0bba9d6ca29e22b" providerId="LiveId" clId="{56DAF9B7-89F8-4821-A61D-0B1937902F3E}" dt="2023-05-08T13:56:23.342" v="1225" actId="478"/>
          <ac:spMkLst>
            <pc:docMk/>
            <pc:sldMk cId="23927429" sldId="256"/>
            <ac:spMk id="7" creationId="{80E6C008-5FEF-3CAD-D2A7-8ED70D005472}"/>
          </ac:spMkLst>
        </pc:spChg>
        <pc:spChg chg="add del mod">
          <ac:chgData name="Antoine Da Cruz" userId="b0bba9d6ca29e22b" providerId="LiveId" clId="{56DAF9B7-89F8-4821-A61D-0B1937902F3E}" dt="2023-05-08T13:56:23.342" v="1225" actId="478"/>
          <ac:spMkLst>
            <pc:docMk/>
            <pc:sldMk cId="23927429" sldId="256"/>
            <ac:spMk id="8" creationId="{A33C37B7-F3B2-7BE3-6ABE-BD181CFF02CD}"/>
          </ac:spMkLst>
        </pc:spChg>
        <pc:spChg chg="add del mod">
          <ac:chgData name="Antoine Da Cruz" userId="b0bba9d6ca29e22b" providerId="LiveId" clId="{56DAF9B7-89F8-4821-A61D-0B1937902F3E}" dt="2023-05-08T13:56:23.342" v="1225" actId="478"/>
          <ac:spMkLst>
            <pc:docMk/>
            <pc:sldMk cId="23927429" sldId="256"/>
            <ac:spMk id="9" creationId="{CC0D6F7D-867E-C3DA-B3CB-836378209AC5}"/>
          </ac:spMkLst>
        </pc:spChg>
        <pc:spChg chg="add del mod">
          <ac:chgData name="Antoine Da Cruz" userId="b0bba9d6ca29e22b" providerId="LiveId" clId="{56DAF9B7-89F8-4821-A61D-0B1937902F3E}" dt="2023-05-08T13:56:23.342" v="1225" actId="478"/>
          <ac:spMkLst>
            <pc:docMk/>
            <pc:sldMk cId="23927429" sldId="256"/>
            <ac:spMk id="10" creationId="{7964FC30-F520-0DB7-D64D-15A3345F665C}"/>
          </ac:spMkLst>
        </pc:spChg>
        <pc:spChg chg="add del mod">
          <ac:chgData name="Antoine Da Cruz" userId="b0bba9d6ca29e22b" providerId="LiveId" clId="{56DAF9B7-89F8-4821-A61D-0B1937902F3E}" dt="2023-05-08T13:56:23.342" v="1225" actId="478"/>
          <ac:spMkLst>
            <pc:docMk/>
            <pc:sldMk cId="23927429" sldId="256"/>
            <ac:spMk id="11" creationId="{FE6F29B7-D68D-687D-7413-0E467034C1AE}"/>
          </ac:spMkLst>
        </pc:spChg>
        <pc:spChg chg="add del mod">
          <ac:chgData name="Antoine Da Cruz" userId="b0bba9d6ca29e22b" providerId="LiveId" clId="{56DAF9B7-89F8-4821-A61D-0B1937902F3E}" dt="2023-05-08T13:56:23.342" v="1225" actId="478"/>
          <ac:spMkLst>
            <pc:docMk/>
            <pc:sldMk cId="23927429" sldId="256"/>
            <ac:spMk id="12" creationId="{938E290F-071E-1051-51FE-999FF1D773F5}"/>
          </ac:spMkLst>
        </pc:spChg>
        <pc:spChg chg="add del mod">
          <ac:chgData name="Antoine Da Cruz" userId="b0bba9d6ca29e22b" providerId="LiveId" clId="{56DAF9B7-89F8-4821-A61D-0B1937902F3E}" dt="2023-05-08T13:56:23.342" v="1225" actId="478"/>
          <ac:spMkLst>
            <pc:docMk/>
            <pc:sldMk cId="23927429" sldId="256"/>
            <ac:spMk id="13" creationId="{3B12A3C0-18B7-7F54-DF2E-15C378012B3D}"/>
          </ac:spMkLst>
        </pc:spChg>
        <pc:spChg chg="add del mod">
          <ac:chgData name="Antoine Da Cruz" userId="b0bba9d6ca29e22b" providerId="LiveId" clId="{56DAF9B7-89F8-4821-A61D-0B1937902F3E}" dt="2023-05-08T13:56:23.342" v="1225" actId="478"/>
          <ac:spMkLst>
            <pc:docMk/>
            <pc:sldMk cId="23927429" sldId="256"/>
            <ac:spMk id="32" creationId="{4B1B47E1-3F5F-9BE4-1C33-30748B893DB8}"/>
          </ac:spMkLst>
        </pc:spChg>
        <pc:picChg chg="add del mod">
          <ac:chgData name="Antoine Da Cruz" userId="b0bba9d6ca29e22b" providerId="LiveId" clId="{56DAF9B7-89F8-4821-A61D-0B1937902F3E}" dt="2023-05-06T12:38:47.901" v="448" actId="478"/>
          <ac:picMkLst>
            <pc:docMk/>
            <pc:sldMk cId="23927429" sldId="256"/>
            <ac:picMk id="3" creationId="{91B9480A-447E-5370-22EA-7B0B7AD40158}"/>
          </ac:picMkLst>
        </pc:picChg>
        <pc:picChg chg="add del mod">
          <ac:chgData name="Antoine Da Cruz" userId="b0bba9d6ca29e22b" providerId="LiveId" clId="{56DAF9B7-89F8-4821-A61D-0B1937902F3E}" dt="2023-05-03T15:09:10.132" v="62" actId="478"/>
          <ac:picMkLst>
            <pc:docMk/>
            <pc:sldMk cId="23927429" sldId="256"/>
            <ac:picMk id="4" creationId="{F324EAA3-207C-DDC6-5D4B-CBDDC8FAC022}"/>
          </ac:picMkLst>
        </pc:picChg>
        <pc:picChg chg="add del mod">
          <ac:chgData name="Antoine Da Cruz" userId="b0bba9d6ca29e22b" providerId="LiveId" clId="{56DAF9B7-89F8-4821-A61D-0B1937902F3E}" dt="2023-05-06T12:38:49.510" v="451" actId="478"/>
          <ac:picMkLst>
            <pc:docMk/>
            <pc:sldMk cId="23927429" sldId="256"/>
            <ac:picMk id="4" creationId="{FCE6AEEC-407C-B32F-520F-DC8649147349}"/>
          </ac:picMkLst>
        </pc:picChg>
        <pc:picChg chg="add del mod">
          <ac:chgData name="Antoine Da Cruz" userId="b0bba9d6ca29e22b" providerId="LiveId" clId="{56DAF9B7-89F8-4821-A61D-0B1937902F3E}" dt="2023-05-06T12:38:47.444" v="447" actId="478"/>
          <ac:picMkLst>
            <pc:docMk/>
            <pc:sldMk cId="23927429" sldId="256"/>
            <ac:picMk id="5" creationId="{3C67CC86-A9DC-72EA-D3E2-9AA44937C3B5}"/>
          </ac:picMkLst>
        </pc:picChg>
        <pc:picChg chg="add del mod">
          <ac:chgData name="Antoine Da Cruz" userId="b0bba9d6ca29e22b" providerId="LiveId" clId="{56DAF9B7-89F8-4821-A61D-0B1937902F3E}" dt="2023-05-04T15:57:56.245" v="79" actId="478"/>
          <ac:picMkLst>
            <pc:docMk/>
            <pc:sldMk cId="23927429" sldId="256"/>
            <ac:picMk id="6" creationId="{85FF38F0-5DCA-30FE-A578-B80A97049660}"/>
          </ac:picMkLst>
        </pc:picChg>
        <pc:picChg chg="add del mod">
          <ac:chgData name="Antoine Da Cruz" userId="b0bba9d6ca29e22b" providerId="LiveId" clId="{56DAF9B7-89F8-4821-A61D-0B1937902F3E}" dt="2023-05-06T12:38:50.038" v="452" actId="478"/>
          <ac:picMkLst>
            <pc:docMk/>
            <pc:sldMk cId="23927429" sldId="256"/>
            <ac:picMk id="6" creationId="{A6E74831-D3BE-D7A6-6204-5839EC43FFDA}"/>
          </ac:picMkLst>
        </pc:picChg>
        <pc:picChg chg="add del mod">
          <ac:chgData name="Antoine Da Cruz" userId="b0bba9d6ca29e22b" providerId="LiveId" clId="{56DAF9B7-89F8-4821-A61D-0B1937902F3E}" dt="2023-05-04T16:08:19.224" v="190" actId="478"/>
          <ac:picMkLst>
            <pc:docMk/>
            <pc:sldMk cId="23927429" sldId="256"/>
            <ac:picMk id="7" creationId="{0C52B2F2-FF01-C718-8F8B-89CCCFDDED01}"/>
          </ac:picMkLst>
        </pc:picChg>
        <pc:picChg chg="add del mod">
          <ac:chgData name="Antoine Da Cruz" userId="b0bba9d6ca29e22b" providerId="LiveId" clId="{56DAF9B7-89F8-4821-A61D-0B1937902F3E}" dt="2023-05-04T20:29:54.208" v="405" actId="478"/>
          <ac:picMkLst>
            <pc:docMk/>
            <pc:sldMk cId="23927429" sldId="256"/>
            <ac:picMk id="7" creationId="{D10358BF-2A0C-B2F9-6A95-D7CD884C4046}"/>
          </ac:picMkLst>
        </pc:picChg>
        <pc:picChg chg="add del mod">
          <ac:chgData name="Antoine Da Cruz" userId="b0bba9d6ca29e22b" providerId="LiveId" clId="{56DAF9B7-89F8-4821-A61D-0B1937902F3E}" dt="2023-05-06T12:38:49.102" v="450" actId="478"/>
          <ac:picMkLst>
            <pc:docMk/>
            <pc:sldMk cId="23927429" sldId="256"/>
            <ac:picMk id="8" creationId="{48511040-CDC9-3FE4-B1D9-7530093B03D3}"/>
          </ac:picMkLst>
        </pc:picChg>
        <pc:picChg chg="add del mod">
          <ac:chgData name="Antoine Da Cruz" userId="b0bba9d6ca29e22b" providerId="LiveId" clId="{56DAF9B7-89F8-4821-A61D-0B1937902F3E}" dt="2023-05-06T12:38:48.469" v="449" actId="478"/>
          <ac:picMkLst>
            <pc:docMk/>
            <pc:sldMk cId="23927429" sldId="256"/>
            <ac:picMk id="9" creationId="{C28EDDFB-D64C-11AE-EF45-BE8FE2553D2E}"/>
          </ac:picMkLst>
        </pc:picChg>
        <pc:picChg chg="add">
          <ac:chgData name="Antoine Da Cruz" userId="b0bba9d6ca29e22b" providerId="LiveId" clId="{56DAF9B7-89F8-4821-A61D-0B1937902F3E}" dt="2023-05-08T13:57:34.452" v="1226" actId="22"/>
          <ac:picMkLst>
            <pc:docMk/>
            <pc:sldMk cId="23927429" sldId="256"/>
            <ac:picMk id="34" creationId="{413114CB-88C5-47A9-9BD1-4265A4F3DB74}"/>
          </ac:picMkLst>
        </pc:picChg>
        <pc:cxnChg chg="add del mod">
          <ac:chgData name="Antoine Da Cruz" userId="b0bba9d6ca29e22b" providerId="LiveId" clId="{56DAF9B7-89F8-4821-A61D-0B1937902F3E}" dt="2023-05-08T13:56:23.342" v="1225" actId="478"/>
          <ac:cxnSpMkLst>
            <pc:docMk/>
            <pc:sldMk cId="23927429" sldId="256"/>
            <ac:cxnSpMk id="15" creationId="{17403447-8982-CDB6-8196-1768B37A4D82}"/>
          </ac:cxnSpMkLst>
        </pc:cxnChg>
        <pc:cxnChg chg="add del mod">
          <ac:chgData name="Antoine Da Cruz" userId="b0bba9d6ca29e22b" providerId="LiveId" clId="{56DAF9B7-89F8-4821-A61D-0B1937902F3E}" dt="2023-05-08T13:56:23.342" v="1225" actId="478"/>
          <ac:cxnSpMkLst>
            <pc:docMk/>
            <pc:sldMk cId="23927429" sldId="256"/>
            <ac:cxnSpMk id="16" creationId="{686DE6D7-8785-BC4E-3A63-0F48CC5A2722}"/>
          </ac:cxnSpMkLst>
        </pc:cxnChg>
        <pc:cxnChg chg="add del mod">
          <ac:chgData name="Antoine Da Cruz" userId="b0bba9d6ca29e22b" providerId="LiveId" clId="{56DAF9B7-89F8-4821-A61D-0B1937902F3E}" dt="2023-05-08T13:56:23.342" v="1225" actId="478"/>
          <ac:cxnSpMkLst>
            <pc:docMk/>
            <pc:sldMk cId="23927429" sldId="256"/>
            <ac:cxnSpMk id="17" creationId="{E4D456E7-EC9F-3509-E570-B5FBB3D53ED1}"/>
          </ac:cxnSpMkLst>
        </pc:cxnChg>
        <pc:cxnChg chg="add del mod">
          <ac:chgData name="Antoine Da Cruz" userId="b0bba9d6ca29e22b" providerId="LiveId" clId="{56DAF9B7-89F8-4821-A61D-0B1937902F3E}" dt="2023-05-08T13:56:23.342" v="1225" actId="478"/>
          <ac:cxnSpMkLst>
            <pc:docMk/>
            <pc:sldMk cId="23927429" sldId="256"/>
            <ac:cxnSpMk id="20" creationId="{F8CF5A82-AD6C-FA3A-082C-8664947E7548}"/>
          </ac:cxnSpMkLst>
        </pc:cxnChg>
        <pc:cxnChg chg="add del mod">
          <ac:chgData name="Antoine Da Cruz" userId="b0bba9d6ca29e22b" providerId="LiveId" clId="{56DAF9B7-89F8-4821-A61D-0B1937902F3E}" dt="2023-05-08T13:56:23.342" v="1225" actId="478"/>
          <ac:cxnSpMkLst>
            <pc:docMk/>
            <pc:sldMk cId="23927429" sldId="256"/>
            <ac:cxnSpMk id="21" creationId="{066A1C7F-F762-4D79-F30D-518E7836DE79}"/>
          </ac:cxnSpMkLst>
        </pc:cxnChg>
        <pc:cxnChg chg="add del mod">
          <ac:chgData name="Antoine Da Cruz" userId="b0bba9d6ca29e22b" providerId="LiveId" clId="{56DAF9B7-89F8-4821-A61D-0B1937902F3E}" dt="2023-05-08T13:56:23.342" v="1225" actId="478"/>
          <ac:cxnSpMkLst>
            <pc:docMk/>
            <pc:sldMk cId="23927429" sldId="256"/>
            <ac:cxnSpMk id="22" creationId="{6D917703-6109-2850-7B4D-988A3FAE3DF8}"/>
          </ac:cxnSpMkLst>
        </pc:cxnChg>
      </pc:sldChg>
      <pc:sldChg chg="addSp delSp modSp add mod setBg">
        <pc:chgData name="Antoine Da Cruz" userId="b0bba9d6ca29e22b" providerId="LiveId" clId="{56DAF9B7-89F8-4821-A61D-0B1937902F3E}" dt="2023-05-09T17:40:13.915" v="2082" actId="14100"/>
        <pc:sldMkLst>
          <pc:docMk/>
          <pc:sldMk cId="377525981" sldId="257"/>
        </pc:sldMkLst>
        <pc:spChg chg="add mod">
          <ac:chgData name="Antoine Da Cruz" userId="b0bba9d6ca29e22b" providerId="LiveId" clId="{56DAF9B7-89F8-4821-A61D-0B1937902F3E}" dt="2023-05-09T13:26:15.739" v="1626" actId="20577"/>
          <ac:spMkLst>
            <pc:docMk/>
            <pc:sldMk cId="377525981" sldId="257"/>
            <ac:spMk id="3" creationId="{FB7AC882-430A-BB15-A894-DA061F0B9790}"/>
          </ac:spMkLst>
        </pc:spChg>
        <pc:graphicFrameChg chg="add del mod">
          <ac:chgData name="Antoine Da Cruz" userId="b0bba9d6ca29e22b" providerId="LiveId" clId="{56DAF9B7-89F8-4821-A61D-0B1937902F3E}" dt="2023-05-05T13:15:16.320" v="430"/>
          <ac:graphicFrameMkLst>
            <pc:docMk/>
            <pc:sldMk cId="377525981" sldId="257"/>
            <ac:graphicFrameMk id="2" creationId="{6F462DCA-6148-2B9B-82B4-8B3CDED78AA1}"/>
          </ac:graphicFrameMkLst>
        </pc:graphicFrameChg>
        <pc:picChg chg="add mod">
          <ac:chgData name="Antoine Da Cruz" userId="b0bba9d6ca29e22b" providerId="LiveId" clId="{56DAF9B7-89F8-4821-A61D-0B1937902F3E}" dt="2023-05-09T17:40:13.915" v="2082" actId="14100"/>
          <ac:picMkLst>
            <pc:docMk/>
            <pc:sldMk cId="377525981" sldId="257"/>
            <ac:picMk id="2" creationId="{18DA5A8D-5159-37FA-7BF9-D560D692C1EB}"/>
          </ac:picMkLst>
        </pc:picChg>
        <pc:picChg chg="add del mod">
          <ac:chgData name="Antoine Da Cruz" userId="b0bba9d6ca29e22b" providerId="LiveId" clId="{56DAF9B7-89F8-4821-A61D-0B1937902F3E}" dt="2023-05-04T08:24:54.187" v="75" actId="478"/>
          <ac:picMkLst>
            <pc:docMk/>
            <pc:sldMk cId="377525981" sldId="257"/>
            <ac:picMk id="2" creationId="{744EBA81-35D6-6D24-ED83-7C232267788F}"/>
          </ac:picMkLst>
        </pc:picChg>
        <pc:picChg chg="add del mod">
          <ac:chgData name="Antoine Da Cruz" userId="b0bba9d6ca29e22b" providerId="LiveId" clId="{56DAF9B7-89F8-4821-A61D-0B1937902F3E}" dt="2023-05-08T14:01:37.885" v="1280" actId="478"/>
          <ac:picMkLst>
            <pc:docMk/>
            <pc:sldMk cId="377525981" sldId="257"/>
            <ac:picMk id="3" creationId="{6116B0E7-0FF2-9DEF-E856-A564840C254A}"/>
          </ac:picMkLst>
        </pc:picChg>
        <pc:picChg chg="add del mod">
          <ac:chgData name="Antoine Da Cruz" userId="b0bba9d6ca29e22b" providerId="LiveId" clId="{56DAF9B7-89F8-4821-A61D-0B1937902F3E}" dt="2023-05-03T14:05:10.282" v="18" actId="478"/>
          <ac:picMkLst>
            <pc:docMk/>
            <pc:sldMk cId="377525981" sldId="257"/>
            <ac:picMk id="3" creationId="{D0BA422D-A8CF-E089-E488-AE6B639BB807}"/>
          </ac:picMkLst>
        </pc:picChg>
        <pc:picChg chg="add del mod">
          <ac:chgData name="Antoine Da Cruz" userId="b0bba9d6ca29e22b" providerId="LiveId" clId="{56DAF9B7-89F8-4821-A61D-0B1937902F3E}" dt="2023-05-05T13:15:09.898" v="421"/>
          <ac:picMkLst>
            <pc:docMk/>
            <pc:sldMk cId="377525981" sldId="257"/>
            <ac:picMk id="4" creationId="{C4F85D2F-935C-D0B6-89B0-E5D087EF0D0C}"/>
          </ac:picMkLst>
        </pc:picChg>
        <pc:picChg chg="del">
          <ac:chgData name="Antoine Da Cruz" userId="b0bba9d6ca29e22b" providerId="LiveId" clId="{56DAF9B7-89F8-4821-A61D-0B1937902F3E}" dt="2023-05-03T13:34:24.773" v="5" actId="478"/>
          <ac:picMkLst>
            <pc:docMk/>
            <pc:sldMk cId="377525981" sldId="257"/>
            <ac:picMk id="5" creationId="{3C67CC86-A9DC-72EA-D3E2-9AA44937C3B5}"/>
          </ac:picMkLst>
        </pc:picChg>
        <pc:picChg chg="add del mod">
          <ac:chgData name="Antoine Da Cruz" userId="b0bba9d6ca29e22b" providerId="LiveId" clId="{56DAF9B7-89F8-4821-A61D-0B1937902F3E}" dt="2023-05-05T13:15:15.097" v="427"/>
          <ac:picMkLst>
            <pc:docMk/>
            <pc:sldMk cId="377525981" sldId="257"/>
            <ac:picMk id="6" creationId="{313A7F14-FC44-06AE-B6CF-F9B2BDEEF3C4}"/>
          </ac:picMkLst>
        </pc:picChg>
        <pc:picChg chg="add del mod">
          <ac:chgData name="Antoine Da Cruz" userId="b0bba9d6ca29e22b" providerId="LiveId" clId="{56DAF9B7-89F8-4821-A61D-0B1937902F3E}" dt="2023-05-03T14:05:08.602" v="17" actId="478"/>
          <ac:picMkLst>
            <pc:docMk/>
            <pc:sldMk cId="377525981" sldId="257"/>
            <ac:picMk id="6" creationId="{9D22F1C4-F24C-2614-C0E1-F85FE9CA701F}"/>
          </ac:picMkLst>
        </pc:picChg>
        <pc:picChg chg="add del mod ord">
          <ac:chgData name="Antoine Da Cruz" userId="b0bba9d6ca29e22b" providerId="LiveId" clId="{56DAF9B7-89F8-4821-A61D-0B1937902F3E}" dt="2023-05-05T13:17:36.646" v="433" actId="478"/>
          <ac:picMkLst>
            <pc:docMk/>
            <pc:sldMk cId="377525981" sldId="257"/>
            <ac:picMk id="8" creationId="{96DA0E3C-6A56-33B0-2E29-1818175AF20E}"/>
          </ac:picMkLst>
        </pc:picChg>
        <pc:picChg chg="add del mod">
          <ac:chgData name="Antoine Da Cruz" userId="b0bba9d6ca29e22b" providerId="LiveId" clId="{56DAF9B7-89F8-4821-A61D-0B1937902F3E}" dt="2023-05-05T13:17:36.107" v="432" actId="478"/>
          <ac:picMkLst>
            <pc:docMk/>
            <pc:sldMk cId="377525981" sldId="257"/>
            <ac:picMk id="9" creationId="{47A3D6DA-AA43-4021-929C-FD144B000B79}"/>
          </ac:picMkLst>
        </pc:picChg>
        <pc:picChg chg="add del mod">
          <ac:chgData name="Antoine Da Cruz" userId="b0bba9d6ca29e22b" providerId="LiveId" clId="{56DAF9B7-89F8-4821-A61D-0B1937902F3E}" dt="2023-05-03T14:06:06.807" v="45" actId="478"/>
          <ac:picMkLst>
            <pc:docMk/>
            <pc:sldMk cId="377525981" sldId="257"/>
            <ac:picMk id="9" creationId="{BBA456C2-2595-E7E5-596E-E67080E0BAE7}"/>
          </ac:picMkLst>
        </pc:picChg>
        <pc:picChg chg="add mod">
          <ac:chgData name="Antoine Da Cruz" userId="b0bba9d6ca29e22b" providerId="LiveId" clId="{56DAF9B7-89F8-4821-A61D-0B1937902F3E}" dt="2023-05-05T13:17:39.165" v="435" actId="27614"/>
          <ac:picMkLst>
            <pc:docMk/>
            <pc:sldMk cId="377525981" sldId="257"/>
            <ac:picMk id="11" creationId="{476A0AEA-DA97-50AE-61AF-F89AB3B9FBC7}"/>
          </ac:picMkLst>
        </pc:picChg>
      </pc:sldChg>
      <pc:sldChg chg="addSp delSp modSp add mod ord">
        <pc:chgData name="Antoine Da Cruz" userId="b0bba9d6ca29e22b" providerId="LiveId" clId="{56DAF9B7-89F8-4821-A61D-0B1937902F3E}" dt="2023-05-13T13:44:20.529" v="3136"/>
        <pc:sldMkLst>
          <pc:docMk/>
          <pc:sldMk cId="2156854160" sldId="258"/>
        </pc:sldMkLst>
        <pc:spChg chg="add mod">
          <ac:chgData name="Antoine Da Cruz" userId="b0bba9d6ca29e22b" providerId="LiveId" clId="{56DAF9B7-89F8-4821-A61D-0B1937902F3E}" dt="2023-05-12T15:35:35.284" v="3009" actId="20577"/>
          <ac:spMkLst>
            <pc:docMk/>
            <pc:sldMk cId="2156854160" sldId="258"/>
            <ac:spMk id="3" creationId="{E78448A3-EA75-BC5E-EF6D-90097B13236B}"/>
          </ac:spMkLst>
        </pc:spChg>
        <pc:spChg chg="add mod">
          <ac:chgData name="Antoine Da Cruz" userId="b0bba9d6ca29e22b" providerId="LiveId" clId="{56DAF9B7-89F8-4821-A61D-0B1937902F3E}" dt="2023-05-12T16:03:40.462" v="3073" actId="20577"/>
          <ac:spMkLst>
            <pc:docMk/>
            <pc:sldMk cId="2156854160" sldId="258"/>
            <ac:spMk id="7" creationId="{EA6AEDF0-24B3-FA4A-2CF3-71BD7EA5A503}"/>
          </ac:spMkLst>
        </pc:spChg>
        <pc:picChg chg="add del mod">
          <ac:chgData name="Antoine Da Cruz" userId="b0bba9d6ca29e22b" providerId="LiveId" clId="{56DAF9B7-89F8-4821-A61D-0B1937902F3E}" dt="2023-05-12T15:35:29.357" v="3003" actId="478"/>
          <ac:picMkLst>
            <pc:docMk/>
            <pc:sldMk cId="2156854160" sldId="258"/>
            <ac:picMk id="2" creationId="{E575CFE2-DC78-1979-27E7-98BB41549571}"/>
          </ac:picMkLst>
        </pc:picChg>
        <pc:picChg chg="add del mod">
          <ac:chgData name="Antoine Da Cruz" userId="b0bba9d6ca29e22b" providerId="LiveId" clId="{56DAF9B7-89F8-4821-A61D-0B1937902F3E}" dt="2023-05-08T14:00:47.875" v="1260"/>
          <ac:picMkLst>
            <pc:docMk/>
            <pc:sldMk cId="2156854160" sldId="258"/>
            <ac:picMk id="3" creationId="{1A46FC5C-F6AE-E2F5-727C-8A6747746A65}"/>
          </ac:picMkLst>
        </pc:picChg>
        <pc:picChg chg="add del mod">
          <ac:chgData name="Antoine Da Cruz" userId="b0bba9d6ca29e22b" providerId="LiveId" clId="{56DAF9B7-89F8-4821-A61D-0B1937902F3E}" dt="2023-05-08T14:01:01.261" v="1268" actId="478"/>
          <ac:picMkLst>
            <pc:docMk/>
            <pc:sldMk cId="2156854160" sldId="258"/>
            <ac:picMk id="4" creationId="{5E4C6EE9-197B-C3C1-E32F-B9756C8D2150}"/>
          </ac:picMkLst>
        </pc:picChg>
        <pc:picChg chg="add mod ord">
          <ac:chgData name="Antoine Da Cruz" userId="b0bba9d6ca29e22b" providerId="LiveId" clId="{56DAF9B7-89F8-4821-A61D-0B1937902F3E}" dt="2023-05-12T16:08:06.463" v="3077" actId="167"/>
          <ac:picMkLst>
            <pc:docMk/>
            <pc:sldMk cId="2156854160" sldId="258"/>
            <ac:picMk id="4" creationId="{C10BE301-3817-7E4F-0BB0-64FD10702CCD}"/>
          </ac:picMkLst>
        </pc:picChg>
        <pc:picChg chg="del">
          <ac:chgData name="Antoine Da Cruz" userId="b0bba9d6ca29e22b" providerId="LiveId" clId="{56DAF9B7-89F8-4821-A61D-0B1937902F3E}" dt="2023-05-12T15:35:28.868" v="3002" actId="478"/>
          <ac:picMkLst>
            <pc:docMk/>
            <pc:sldMk cId="2156854160" sldId="258"/>
            <ac:picMk id="5" creationId="{3C67CC86-A9DC-72EA-D3E2-9AA44937C3B5}"/>
          </ac:picMkLst>
        </pc:picChg>
        <pc:picChg chg="add del mod ord">
          <ac:chgData name="Antoine Da Cruz" userId="b0bba9d6ca29e22b" providerId="LiveId" clId="{56DAF9B7-89F8-4821-A61D-0B1937902F3E}" dt="2023-05-12T16:07:45.652" v="3074" actId="478"/>
          <ac:picMkLst>
            <pc:docMk/>
            <pc:sldMk cId="2156854160" sldId="258"/>
            <ac:picMk id="6" creationId="{96717764-9ADA-8FE4-D50D-13CDD3FE454F}"/>
          </ac:picMkLst>
        </pc:picChg>
      </pc:sldChg>
      <pc:sldChg chg="addSp delSp modSp add mod setBg">
        <pc:chgData name="Antoine Da Cruz" userId="b0bba9d6ca29e22b" providerId="LiveId" clId="{56DAF9B7-89F8-4821-A61D-0B1937902F3E}" dt="2023-05-09T17:41:13.461" v="2088" actId="1076"/>
        <pc:sldMkLst>
          <pc:docMk/>
          <pc:sldMk cId="491010829" sldId="259"/>
        </pc:sldMkLst>
        <pc:spChg chg="add mod">
          <ac:chgData name="Antoine Da Cruz" userId="b0bba9d6ca29e22b" providerId="LiveId" clId="{56DAF9B7-89F8-4821-A61D-0B1937902F3E}" dt="2023-05-09T13:26:05.418" v="1618" actId="20577"/>
          <ac:spMkLst>
            <pc:docMk/>
            <pc:sldMk cId="491010829" sldId="259"/>
            <ac:spMk id="2" creationId="{F55A3AF2-C5D0-5EE0-04BD-D22528695309}"/>
          </ac:spMkLst>
        </pc:spChg>
        <pc:spChg chg="add del">
          <ac:chgData name="Antoine Da Cruz" userId="b0bba9d6ca29e22b" providerId="LiveId" clId="{56DAF9B7-89F8-4821-A61D-0B1937902F3E}" dt="2023-05-04T16:01:55.228" v="100" actId="26606"/>
          <ac:spMkLst>
            <pc:docMk/>
            <pc:sldMk cId="491010829" sldId="259"/>
            <ac:spMk id="12" creationId="{6C2997EE-0889-44C3-AC0D-18F26AC9AAAB}"/>
          </ac:spMkLst>
        </pc:spChg>
        <pc:picChg chg="add del mod">
          <ac:chgData name="Antoine Da Cruz" userId="b0bba9d6ca29e22b" providerId="LiveId" clId="{56DAF9B7-89F8-4821-A61D-0B1937902F3E}" dt="2023-05-08T14:02:02.222" v="1287" actId="478"/>
          <ac:picMkLst>
            <pc:docMk/>
            <pc:sldMk cId="491010829" sldId="259"/>
            <ac:picMk id="2" creationId="{E11FB6C0-9FBF-904C-48B6-841354C7EE8F}"/>
          </ac:picMkLst>
        </pc:picChg>
        <pc:picChg chg="add mod">
          <ac:chgData name="Antoine Da Cruz" userId="b0bba9d6ca29e22b" providerId="LiveId" clId="{56DAF9B7-89F8-4821-A61D-0B1937902F3E}" dt="2023-05-05T14:02:21.814" v="440" actId="962"/>
          <ac:picMkLst>
            <pc:docMk/>
            <pc:sldMk cId="491010829" sldId="259"/>
            <ac:picMk id="3" creationId="{27345302-831A-300B-C1CB-B4A67DE5C7EE}"/>
          </ac:picMkLst>
        </pc:picChg>
        <pc:picChg chg="add del mod ord">
          <ac:chgData name="Antoine Da Cruz" userId="b0bba9d6ca29e22b" providerId="LiveId" clId="{56DAF9B7-89F8-4821-A61D-0B1937902F3E}" dt="2023-05-04T16:04:54.268" v="181" actId="478"/>
          <ac:picMkLst>
            <pc:docMk/>
            <pc:sldMk cId="491010829" sldId="259"/>
            <ac:picMk id="3" creationId="{8B8BC13A-DF00-E663-0D8F-6E44434B265B}"/>
          </ac:picMkLst>
        </pc:picChg>
        <pc:picChg chg="add mod">
          <ac:chgData name="Antoine Da Cruz" userId="b0bba9d6ca29e22b" providerId="LiveId" clId="{56DAF9B7-89F8-4821-A61D-0B1937902F3E}" dt="2023-05-09T17:41:13.461" v="2088" actId="1076"/>
          <ac:picMkLst>
            <pc:docMk/>
            <pc:sldMk cId="491010829" sldId="259"/>
            <ac:picMk id="4" creationId="{2B1E8323-2004-D302-05D3-4D6DFCDAB7A7}"/>
          </ac:picMkLst>
        </pc:picChg>
        <pc:picChg chg="add del mod">
          <ac:chgData name="Antoine Da Cruz" userId="b0bba9d6ca29e22b" providerId="LiveId" clId="{56DAF9B7-89F8-4821-A61D-0B1937902F3E}" dt="2023-05-04T16:04:53.772" v="180" actId="478"/>
          <ac:picMkLst>
            <pc:docMk/>
            <pc:sldMk cId="491010829" sldId="259"/>
            <ac:picMk id="5" creationId="{3A0872F7-99D3-2B48-70AE-A92F064A1F92}"/>
          </ac:picMkLst>
        </pc:picChg>
        <pc:picChg chg="add del mod">
          <ac:chgData name="Antoine Da Cruz" userId="b0bba9d6ca29e22b" providerId="LiveId" clId="{56DAF9B7-89F8-4821-A61D-0B1937902F3E}" dt="2023-05-04T16:04:06.325" v="161" actId="478"/>
          <ac:picMkLst>
            <pc:docMk/>
            <pc:sldMk cId="491010829" sldId="259"/>
            <ac:picMk id="7" creationId="{6CCEBE3A-1E89-75EB-6F20-73ED4E0214D8}"/>
          </ac:picMkLst>
        </pc:picChg>
        <pc:picChg chg="del">
          <ac:chgData name="Antoine Da Cruz" userId="b0bba9d6ca29e22b" providerId="LiveId" clId="{56DAF9B7-89F8-4821-A61D-0B1937902F3E}" dt="2023-05-04T15:57:58.980" v="81" actId="478"/>
          <ac:picMkLst>
            <pc:docMk/>
            <pc:sldMk cId="491010829" sldId="259"/>
            <ac:picMk id="8" creationId="{96DA0E3C-6A56-33B0-2E29-1818175AF20E}"/>
          </ac:picMkLst>
        </pc:picChg>
        <pc:picChg chg="add del mod">
          <ac:chgData name="Antoine Da Cruz" userId="b0bba9d6ca29e22b" providerId="LiveId" clId="{56DAF9B7-89F8-4821-A61D-0B1937902F3E}" dt="2023-05-04T16:04:38.186" v="169" actId="478"/>
          <ac:picMkLst>
            <pc:docMk/>
            <pc:sldMk cId="491010829" sldId="259"/>
            <ac:picMk id="10" creationId="{61117023-1AB6-6EED-E5F5-0966DDCB842D}"/>
          </ac:picMkLst>
        </pc:picChg>
        <pc:picChg chg="add del mod">
          <ac:chgData name="Antoine Da Cruz" userId="b0bba9d6ca29e22b" providerId="LiveId" clId="{56DAF9B7-89F8-4821-A61D-0B1937902F3E}" dt="2023-05-04T16:04:52.597" v="179" actId="478"/>
          <ac:picMkLst>
            <pc:docMk/>
            <pc:sldMk cId="491010829" sldId="259"/>
            <ac:picMk id="13" creationId="{31A8FFFA-3106-C42A-5336-C5E79A1639BF}"/>
          </ac:picMkLst>
        </pc:picChg>
        <pc:picChg chg="add del mod">
          <ac:chgData name="Antoine Da Cruz" userId="b0bba9d6ca29e22b" providerId="LiveId" clId="{56DAF9B7-89F8-4821-A61D-0B1937902F3E}" dt="2023-05-04T16:08:20.116" v="191" actId="478"/>
          <ac:picMkLst>
            <pc:docMk/>
            <pc:sldMk cId="491010829" sldId="259"/>
            <ac:picMk id="15" creationId="{3C84CE0A-67AE-92D1-10EB-AAEA42C9A30A}"/>
          </ac:picMkLst>
        </pc:picChg>
        <pc:picChg chg="add del mod">
          <ac:chgData name="Antoine Da Cruz" userId="b0bba9d6ca29e22b" providerId="LiveId" clId="{56DAF9B7-89F8-4821-A61D-0B1937902F3E}" dt="2023-05-04T16:15:16.832" v="225" actId="478"/>
          <ac:picMkLst>
            <pc:docMk/>
            <pc:sldMk cId="491010829" sldId="259"/>
            <ac:picMk id="17" creationId="{78B84B44-2922-5DC7-237A-F4F9F0483A85}"/>
          </ac:picMkLst>
        </pc:picChg>
        <pc:picChg chg="add del mod">
          <ac:chgData name="Antoine Da Cruz" userId="b0bba9d6ca29e22b" providerId="LiveId" clId="{56DAF9B7-89F8-4821-A61D-0B1937902F3E}" dt="2023-05-04T16:15:16.307" v="224" actId="478"/>
          <ac:picMkLst>
            <pc:docMk/>
            <pc:sldMk cId="491010829" sldId="259"/>
            <ac:picMk id="19" creationId="{108140F2-5C5F-8D63-2196-8D157913A0A7}"/>
          </ac:picMkLst>
        </pc:picChg>
        <pc:picChg chg="add del mod">
          <ac:chgData name="Antoine Da Cruz" userId="b0bba9d6ca29e22b" providerId="LiveId" clId="{56DAF9B7-89F8-4821-A61D-0B1937902F3E}" dt="2023-05-05T14:02:20.033" v="437" actId="478"/>
          <ac:picMkLst>
            <pc:docMk/>
            <pc:sldMk cId="491010829" sldId="259"/>
            <ac:picMk id="21" creationId="{ADF8B1EF-16EE-D093-B929-2975C35EF2DF}"/>
          </ac:picMkLst>
        </pc:picChg>
      </pc:sldChg>
      <pc:sldChg chg="modSp add del mod">
        <pc:chgData name="Antoine Da Cruz" userId="b0bba9d6ca29e22b" providerId="LiveId" clId="{56DAF9B7-89F8-4821-A61D-0B1937902F3E}" dt="2023-05-03T15:08:52.746" v="54"/>
        <pc:sldMkLst>
          <pc:docMk/>
          <pc:sldMk cId="513015846" sldId="259"/>
        </pc:sldMkLst>
        <pc:picChg chg="mod">
          <ac:chgData name="Antoine Da Cruz" userId="b0bba9d6ca29e22b" providerId="LiveId" clId="{56DAF9B7-89F8-4821-A61D-0B1937902F3E}" dt="2023-05-03T15:08:52.256" v="53" actId="14100"/>
          <ac:picMkLst>
            <pc:docMk/>
            <pc:sldMk cId="513015846" sldId="259"/>
            <ac:picMk id="8" creationId="{96DA0E3C-6A56-33B0-2E29-1818175AF20E}"/>
          </ac:picMkLst>
        </pc:picChg>
      </pc:sldChg>
      <pc:sldChg chg="addSp delSp modSp add mod">
        <pc:chgData name="Antoine Da Cruz" userId="b0bba9d6ca29e22b" providerId="LiveId" clId="{56DAF9B7-89F8-4821-A61D-0B1937902F3E}" dt="2023-05-09T17:45:13.162" v="2119" actId="1076"/>
        <pc:sldMkLst>
          <pc:docMk/>
          <pc:sldMk cId="3988428313" sldId="260"/>
        </pc:sldMkLst>
        <pc:spChg chg="add mod">
          <ac:chgData name="Antoine Da Cruz" userId="b0bba9d6ca29e22b" providerId="LiveId" clId="{56DAF9B7-89F8-4821-A61D-0B1937902F3E}" dt="2023-05-09T13:24:48.031" v="1584" actId="20577"/>
          <ac:spMkLst>
            <pc:docMk/>
            <pc:sldMk cId="3988428313" sldId="260"/>
            <ac:spMk id="3" creationId="{7E7FA2EC-AD68-8956-AA14-90781EB7B404}"/>
          </ac:spMkLst>
        </pc:spChg>
        <pc:picChg chg="add mod">
          <ac:chgData name="Antoine Da Cruz" userId="b0bba9d6ca29e22b" providerId="LiveId" clId="{56DAF9B7-89F8-4821-A61D-0B1937902F3E}" dt="2023-05-08T14:07:17.475" v="1354"/>
          <ac:picMkLst>
            <pc:docMk/>
            <pc:sldMk cId="3988428313" sldId="260"/>
            <ac:picMk id="2" creationId="{09FD7998-E691-5E25-CD5F-50DE0B9363E4}"/>
          </ac:picMkLst>
        </pc:picChg>
        <pc:picChg chg="add del mod">
          <ac:chgData name="Antoine Da Cruz" userId="b0bba9d6ca29e22b" providerId="LiveId" clId="{56DAF9B7-89F8-4821-A61D-0B1937902F3E}" dt="2023-05-04T17:25:08.854" v="238" actId="478"/>
          <ac:picMkLst>
            <pc:docMk/>
            <pc:sldMk cId="3988428313" sldId="260"/>
            <ac:picMk id="3" creationId="{1D95C5FF-9AF8-1F5E-0CD9-768EBE55FA8E}"/>
          </ac:picMkLst>
        </pc:picChg>
        <pc:picChg chg="add del mod">
          <ac:chgData name="Antoine Da Cruz" userId="b0bba9d6ca29e22b" providerId="LiveId" clId="{56DAF9B7-89F8-4821-A61D-0B1937902F3E}" dt="2023-05-04T17:29:31.381" v="265" actId="478"/>
          <ac:picMkLst>
            <pc:docMk/>
            <pc:sldMk cId="3988428313" sldId="260"/>
            <ac:picMk id="5" creationId="{96FDF645-1E55-222E-1557-F4485FA3A847}"/>
          </ac:picMkLst>
        </pc:picChg>
        <pc:picChg chg="add del mod">
          <ac:chgData name="Antoine Da Cruz" userId="b0bba9d6ca29e22b" providerId="LiveId" clId="{56DAF9B7-89F8-4821-A61D-0B1937902F3E}" dt="2023-05-04T17:26:52.156" v="246"/>
          <ac:picMkLst>
            <pc:docMk/>
            <pc:sldMk cId="3988428313" sldId="260"/>
            <ac:picMk id="7" creationId="{18DA0A5D-4D84-304F-9011-A8B8159C33E5}"/>
          </ac:picMkLst>
        </pc:picChg>
        <pc:picChg chg="add del mod">
          <ac:chgData name="Antoine Da Cruz" userId="b0bba9d6ca29e22b" providerId="LiveId" clId="{56DAF9B7-89F8-4821-A61D-0B1937902F3E}" dt="2023-05-04T17:27:37.122" v="254" actId="478"/>
          <ac:picMkLst>
            <pc:docMk/>
            <pc:sldMk cId="3988428313" sldId="260"/>
            <ac:picMk id="9" creationId="{2CB914E9-8DE6-915C-92B3-046446DBF45D}"/>
          </ac:picMkLst>
        </pc:picChg>
        <pc:picChg chg="add del mod">
          <ac:chgData name="Antoine Da Cruz" userId="b0bba9d6ca29e22b" providerId="LiveId" clId="{56DAF9B7-89F8-4821-A61D-0B1937902F3E}" dt="2023-05-04T17:28:18.176" v="258" actId="478"/>
          <ac:picMkLst>
            <pc:docMk/>
            <pc:sldMk cId="3988428313" sldId="260"/>
            <ac:picMk id="11" creationId="{93C46DA3-C286-178A-82BA-42CC94EAF1A6}"/>
          </ac:picMkLst>
        </pc:picChg>
        <pc:picChg chg="add del mod">
          <ac:chgData name="Antoine Da Cruz" userId="b0bba9d6ca29e22b" providerId="LiveId" clId="{56DAF9B7-89F8-4821-A61D-0B1937902F3E}" dt="2023-05-04T17:28:59.325" v="264" actId="478"/>
          <ac:picMkLst>
            <pc:docMk/>
            <pc:sldMk cId="3988428313" sldId="260"/>
            <ac:picMk id="13" creationId="{C6EDE2A4-9ACA-F0E5-9FAE-F545C7C81EFB}"/>
          </ac:picMkLst>
        </pc:picChg>
        <pc:picChg chg="add del mod">
          <ac:chgData name="Antoine Da Cruz" userId="b0bba9d6ca29e22b" providerId="LiveId" clId="{56DAF9B7-89F8-4821-A61D-0B1937902F3E}" dt="2023-05-04T17:29:34.633" v="270"/>
          <ac:picMkLst>
            <pc:docMk/>
            <pc:sldMk cId="3988428313" sldId="260"/>
            <ac:picMk id="15" creationId="{8BDFB140-AE7E-A7C3-0641-A0509B2EDD0B}"/>
          </ac:picMkLst>
        </pc:picChg>
        <pc:picChg chg="add del mod">
          <ac:chgData name="Antoine Da Cruz" userId="b0bba9d6ca29e22b" providerId="LiveId" clId="{56DAF9B7-89F8-4821-A61D-0B1937902F3E}" dt="2023-05-04T17:30:20.815" v="273" actId="478"/>
          <ac:picMkLst>
            <pc:docMk/>
            <pc:sldMk cId="3988428313" sldId="260"/>
            <ac:picMk id="17" creationId="{91E9EEB2-D236-C0AF-21B5-BA4E1251C87A}"/>
          </ac:picMkLst>
        </pc:picChg>
        <pc:picChg chg="add del mod">
          <ac:chgData name="Antoine Da Cruz" userId="b0bba9d6ca29e22b" providerId="LiveId" clId="{56DAF9B7-89F8-4821-A61D-0B1937902F3E}" dt="2023-05-04T17:30:57.034" v="281" actId="478"/>
          <ac:picMkLst>
            <pc:docMk/>
            <pc:sldMk cId="3988428313" sldId="260"/>
            <ac:picMk id="19" creationId="{54DB047C-03A2-C0F8-9729-32D4131CAC6F}"/>
          </ac:picMkLst>
        </pc:picChg>
        <pc:picChg chg="del">
          <ac:chgData name="Antoine Da Cruz" userId="b0bba9d6ca29e22b" providerId="LiveId" clId="{56DAF9B7-89F8-4821-A61D-0B1937902F3E}" dt="2023-05-04T17:24:31.683" v="235" actId="478"/>
          <ac:picMkLst>
            <pc:docMk/>
            <pc:sldMk cId="3988428313" sldId="260"/>
            <ac:picMk id="21" creationId="{ADF8B1EF-16EE-D093-B929-2975C35EF2DF}"/>
          </ac:picMkLst>
        </pc:picChg>
        <pc:picChg chg="add del mod">
          <ac:chgData name="Antoine Da Cruz" userId="b0bba9d6ca29e22b" providerId="LiveId" clId="{56DAF9B7-89F8-4821-A61D-0B1937902F3E}" dt="2023-05-04T17:30:56.226" v="280" actId="478"/>
          <ac:picMkLst>
            <pc:docMk/>
            <pc:sldMk cId="3988428313" sldId="260"/>
            <ac:picMk id="22" creationId="{67695831-7609-6DF8-EC21-FBD97FC0C2BB}"/>
          </ac:picMkLst>
        </pc:picChg>
        <pc:picChg chg="add mod">
          <ac:chgData name="Antoine Da Cruz" userId="b0bba9d6ca29e22b" providerId="LiveId" clId="{56DAF9B7-89F8-4821-A61D-0B1937902F3E}" dt="2023-05-09T17:45:13.162" v="2119" actId="1076"/>
          <ac:picMkLst>
            <pc:docMk/>
            <pc:sldMk cId="3988428313" sldId="260"/>
            <ac:picMk id="24" creationId="{E8C69113-4A6E-6B27-EB41-AE8AF4D5C3C1}"/>
          </ac:picMkLst>
        </pc:picChg>
      </pc:sldChg>
      <pc:sldChg chg="modSp add del mod">
        <pc:chgData name="Antoine Da Cruz" userId="b0bba9d6ca29e22b" providerId="LiveId" clId="{56DAF9B7-89F8-4821-A61D-0B1937902F3E}" dt="2023-05-04T17:31:12.706" v="288"/>
        <pc:sldMkLst>
          <pc:docMk/>
          <pc:sldMk cId="60613614" sldId="261"/>
        </pc:sldMkLst>
        <pc:picChg chg="mod">
          <ac:chgData name="Antoine Da Cruz" userId="b0bba9d6ca29e22b" providerId="LiveId" clId="{56DAF9B7-89F8-4821-A61D-0B1937902F3E}" dt="2023-05-04T17:31:12.475" v="287" actId="14100"/>
          <ac:picMkLst>
            <pc:docMk/>
            <pc:sldMk cId="60613614" sldId="261"/>
            <ac:picMk id="24" creationId="{E8C69113-4A6E-6B27-EB41-AE8AF4D5C3C1}"/>
          </ac:picMkLst>
        </pc:picChg>
      </pc:sldChg>
      <pc:sldChg chg="addSp delSp modSp add mod">
        <pc:chgData name="Antoine Da Cruz" userId="b0bba9d6ca29e22b" providerId="LiveId" clId="{56DAF9B7-89F8-4821-A61D-0B1937902F3E}" dt="2023-05-09T17:41:03.569" v="2086" actId="1076"/>
        <pc:sldMkLst>
          <pc:docMk/>
          <pc:sldMk cId="3690063653" sldId="261"/>
        </pc:sldMkLst>
        <pc:spChg chg="add mod">
          <ac:chgData name="Antoine Da Cruz" userId="b0bba9d6ca29e22b" providerId="LiveId" clId="{56DAF9B7-89F8-4821-A61D-0B1937902F3E}" dt="2023-05-09T13:26:12.633" v="1621" actId="20577"/>
          <ac:spMkLst>
            <pc:docMk/>
            <pc:sldMk cId="3690063653" sldId="261"/>
            <ac:spMk id="17" creationId="{C0C9817B-E2B7-FF4B-B90E-6F65E7116440}"/>
          </ac:spMkLst>
        </pc:spChg>
        <pc:picChg chg="add del mod">
          <ac:chgData name="Antoine Da Cruz" userId="b0bba9d6ca29e22b" providerId="LiveId" clId="{56DAF9B7-89F8-4821-A61D-0B1937902F3E}" dt="2023-05-08T14:01:21.954" v="1271"/>
          <ac:picMkLst>
            <pc:docMk/>
            <pc:sldMk cId="3690063653" sldId="261"/>
            <ac:picMk id="2" creationId="{D2744C3B-B791-2FEF-607F-F58413458B47}"/>
          </ac:picMkLst>
        </pc:picChg>
        <pc:picChg chg="add mod">
          <ac:chgData name="Antoine Da Cruz" userId="b0bba9d6ca29e22b" providerId="LiveId" clId="{56DAF9B7-89F8-4821-A61D-0B1937902F3E}" dt="2023-05-08T14:01:38.876" v="1281"/>
          <ac:picMkLst>
            <pc:docMk/>
            <pc:sldMk cId="3690063653" sldId="261"/>
            <ac:picMk id="3" creationId="{041F386D-4346-9137-B105-7BF432DD27C9}"/>
          </ac:picMkLst>
        </pc:picChg>
        <pc:picChg chg="add del mod">
          <ac:chgData name="Antoine Da Cruz" userId="b0bba9d6ca29e22b" providerId="LiveId" clId="{56DAF9B7-89F8-4821-A61D-0B1937902F3E}" dt="2023-05-04T20:29:25.950" v="402" actId="478"/>
          <ac:picMkLst>
            <pc:docMk/>
            <pc:sldMk cId="3690063653" sldId="261"/>
            <ac:picMk id="3" creationId="{069095E3-AEB4-2729-1911-C04EC19BF9BD}"/>
          </ac:picMkLst>
        </pc:picChg>
        <pc:picChg chg="add del mod">
          <ac:chgData name="Antoine Da Cruz" userId="b0bba9d6ca29e22b" providerId="LiveId" clId="{56DAF9B7-89F8-4821-A61D-0B1937902F3E}" dt="2023-05-09T13:13:28.542" v="1483"/>
          <ac:picMkLst>
            <pc:docMk/>
            <pc:sldMk cId="3690063653" sldId="261"/>
            <ac:picMk id="4" creationId="{6865AAAE-5E96-E871-6C2F-BF3E0A4402B5}"/>
          </ac:picMkLst>
        </pc:picChg>
        <pc:picChg chg="add del mod">
          <ac:chgData name="Antoine Da Cruz" userId="b0bba9d6ca29e22b" providerId="LiveId" clId="{56DAF9B7-89F8-4821-A61D-0B1937902F3E}" dt="2023-05-08T14:02:10.823" v="1293" actId="478"/>
          <ac:picMkLst>
            <pc:docMk/>
            <pc:sldMk cId="3690063653" sldId="261"/>
            <ac:picMk id="4" creationId="{A5F0D79C-E0B9-7BC8-F08A-F66EDAD3B517}"/>
          </ac:picMkLst>
        </pc:picChg>
        <pc:picChg chg="add del mod">
          <ac:chgData name="Antoine Da Cruz" userId="b0bba9d6ca29e22b" providerId="LiveId" clId="{56DAF9B7-89F8-4821-A61D-0B1937902F3E}" dt="2023-05-04T20:23:49.552" v="339" actId="478"/>
          <ac:picMkLst>
            <pc:docMk/>
            <pc:sldMk cId="3690063653" sldId="261"/>
            <ac:picMk id="5" creationId="{931F852F-E819-378F-5993-6FCFE6CAA52D}"/>
          </ac:picMkLst>
        </pc:picChg>
        <pc:picChg chg="add del mod">
          <ac:chgData name="Antoine Da Cruz" userId="b0bba9d6ca29e22b" providerId="LiveId" clId="{56DAF9B7-89F8-4821-A61D-0B1937902F3E}" dt="2023-05-09T13:13:32.216" v="1488"/>
          <ac:picMkLst>
            <pc:docMk/>
            <pc:sldMk cId="3690063653" sldId="261"/>
            <ac:picMk id="6" creationId="{DD9CC002-8CCE-37FE-DAB7-7F6240D1EE3E}"/>
          </ac:picMkLst>
        </pc:picChg>
        <pc:picChg chg="add del mod">
          <ac:chgData name="Antoine Da Cruz" userId="b0bba9d6ca29e22b" providerId="LiveId" clId="{56DAF9B7-89F8-4821-A61D-0B1937902F3E}" dt="2023-05-04T20:23:49.187" v="338" actId="478"/>
          <ac:picMkLst>
            <pc:docMk/>
            <pc:sldMk cId="3690063653" sldId="261"/>
            <ac:picMk id="7" creationId="{F9207E80-64D9-F55A-0A2A-E6E2A9415B50}"/>
          </ac:picMkLst>
        </pc:picChg>
        <pc:picChg chg="add del mod">
          <ac:chgData name="Antoine Da Cruz" userId="b0bba9d6ca29e22b" providerId="LiveId" clId="{56DAF9B7-89F8-4821-A61D-0B1937902F3E}" dt="2023-05-09T13:13:36.014" v="1492" actId="478"/>
          <ac:picMkLst>
            <pc:docMk/>
            <pc:sldMk cId="3690063653" sldId="261"/>
            <ac:picMk id="8" creationId="{3BCF620A-2B78-1E23-803F-959EE69ED2BC}"/>
          </ac:picMkLst>
        </pc:picChg>
        <pc:picChg chg="del">
          <ac:chgData name="Antoine Da Cruz" userId="b0bba9d6ca29e22b" providerId="LiveId" clId="{56DAF9B7-89F8-4821-A61D-0B1937902F3E}" dt="2023-05-04T19:56:44.330" v="296" actId="478"/>
          <ac:picMkLst>
            <pc:docMk/>
            <pc:sldMk cId="3690063653" sldId="261"/>
            <ac:picMk id="8" creationId="{96DA0E3C-6A56-33B0-2E29-1818175AF20E}"/>
          </ac:picMkLst>
        </pc:picChg>
        <pc:picChg chg="add del mod">
          <ac:chgData name="Antoine Da Cruz" userId="b0bba9d6ca29e22b" providerId="LiveId" clId="{56DAF9B7-89F8-4821-A61D-0B1937902F3E}" dt="2023-05-09T13:13:51.687" v="1496" actId="478"/>
          <ac:picMkLst>
            <pc:docMk/>
            <pc:sldMk cId="3690063653" sldId="261"/>
            <ac:picMk id="10" creationId="{0619AD4A-7638-3CB9-3197-B4FC5C9F369F}"/>
          </ac:picMkLst>
        </pc:picChg>
        <pc:picChg chg="add del mod">
          <ac:chgData name="Antoine Da Cruz" userId="b0bba9d6ca29e22b" providerId="LiveId" clId="{56DAF9B7-89F8-4821-A61D-0B1937902F3E}" dt="2023-05-04T20:24:15.480" v="350"/>
          <ac:picMkLst>
            <pc:docMk/>
            <pc:sldMk cId="3690063653" sldId="261"/>
            <ac:picMk id="10" creationId="{BCAB61EE-B6E1-621F-CB83-513B38BFA553}"/>
          </ac:picMkLst>
        </pc:picChg>
        <pc:picChg chg="add del mod">
          <ac:chgData name="Antoine Da Cruz" userId="b0bba9d6ca29e22b" providerId="LiveId" clId="{56DAF9B7-89F8-4821-A61D-0B1937902F3E}" dt="2023-05-09T13:14:26.178" v="1501"/>
          <ac:picMkLst>
            <pc:docMk/>
            <pc:sldMk cId="3690063653" sldId="261"/>
            <ac:picMk id="12" creationId="{1F8E5251-9457-5842-A21E-9BBDB63CCB8B}"/>
          </ac:picMkLst>
        </pc:picChg>
        <pc:picChg chg="add del mod">
          <ac:chgData name="Antoine Da Cruz" userId="b0bba9d6ca29e22b" providerId="LiveId" clId="{56DAF9B7-89F8-4821-A61D-0B1937902F3E}" dt="2023-05-04T20:24:24.330" v="355"/>
          <ac:picMkLst>
            <pc:docMk/>
            <pc:sldMk cId="3690063653" sldId="261"/>
            <ac:picMk id="12" creationId="{9C312798-673F-31D1-BD74-4D21BF97D824}"/>
          </ac:picMkLst>
        </pc:picChg>
        <pc:picChg chg="add del mod">
          <ac:chgData name="Antoine Da Cruz" userId="b0bba9d6ca29e22b" providerId="LiveId" clId="{56DAF9B7-89F8-4821-A61D-0B1937902F3E}" dt="2023-05-04T20:25:21.986" v="364"/>
          <ac:picMkLst>
            <pc:docMk/>
            <pc:sldMk cId="3690063653" sldId="261"/>
            <ac:picMk id="14" creationId="{335141E7-74E5-292B-200B-C9FC8D03D09F}"/>
          </ac:picMkLst>
        </pc:picChg>
        <pc:picChg chg="add del mod">
          <ac:chgData name="Antoine Da Cruz" userId="b0bba9d6ca29e22b" providerId="LiveId" clId="{56DAF9B7-89F8-4821-A61D-0B1937902F3E}" dt="2023-05-09T13:14:31.212" v="1506"/>
          <ac:picMkLst>
            <pc:docMk/>
            <pc:sldMk cId="3690063653" sldId="261"/>
            <ac:picMk id="14" creationId="{E7BE73BD-E43E-DBAB-2B3E-DA9F99A83AE8}"/>
          </ac:picMkLst>
        </pc:picChg>
        <pc:picChg chg="add mod ord">
          <ac:chgData name="Antoine Da Cruz" userId="b0bba9d6ca29e22b" providerId="LiveId" clId="{56DAF9B7-89F8-4821-A61D-0B1937902F3E}" dt="2023-05-09T17:41:03.569" v="2086" actId="1076"/>
          <ac:picMkLst>
            <pc:docMk/>
            <pc:sldMk cId="3690063653" sldId="261"/>
            <ac:picMk id="16" creationId="{5ADA71D3-E6F1-A174-D1AF-37D270990448}"/>
          </ac:picMkLst>
        </pc:picChg>
        <pc:picChg chg="add del mod">
          <ac:chgData name="Antoine Da Cruz" userId="b0bba9d6ca29e22b" providerId="LiveId" clId="{56DAF9B7-89F8-4821-A61D-0B1937902F3E}" dt="2023-05-04T20:26:55.204" v="388"/>
          <ac:picMkLst>
            <pc:docMk/>
            <pc:sldMk cId="3690063653" sldId="261"/>
            <ac:picMk id="16" creationId="{7A2ED04F-DA23-ED2B-7A69-3CAFFD9A7E7D}"/>
          </ac:picMkLst>
        </pc:picChg>
        <pc:picChg chg="add del mod">
          <ac:chgData name="Antoine Da Cruz" userId="b0bba9d6ca29e22b" providerId="LiveId" clId="{56DAF9B7-89F8-4821-A61D-0B1937902F3E}" dt="2023-05-04T20:29:24.341" v="401" actId="478"/>
          <ac:picMkLst>
            <pc:docMk/>
            <pc:sldMk cId="3690063653" sldId="261"/>
            <ac:picMk id="18" creationId="{ECA0C67F-2E73-12FB-4F61-934D226BF90C}"/>
          </ac:picMkLst>
        </pc:picChg>
        <pc:picChg chg="add del mod">
          <ac:chgData name="Antoine Da Cruz" userId="b0bba9d6ca29e22b" providerId="LiveId" clId="{56DAF9B7-89F8-4821-A61D-0B1937902F3E}" dt="2023-05-04T20:29:23.119" v="400"/>
          <ac:picMkLst>
            <pc:docMk/>
            <pc:sldMk cId="3690063653" sldId="261"/>
            <ac:picMk id="20" creationId="{36BDF012-AA25-6A7E-1C2C-6F6CFA30E0E6}"/>
          </ac:picMkLst>
        </pc:picChg>
        <pc:picChg chg="add del mod">
          <ac:chgData name="Antoine Da Cruz" userId="b0bba9d6ca29e22b" providerId="LiveId" clId="{56DAF9B7-89F8-4821-A61D-0B1937902F3E}" dt="2023-05-09T13:14:32.457" v="1507" actId="478"/>
          <ac:picMkLst>
            <pc:docMk/>
            <pc:sldMk cId="3690063653" sldId="261"/>
            <ac:picMk id="22" creationId="{A4BB4483-1ACF-CE56-2C35-F5EC86152491}"/>
          </ac:picMkLst>
        </pc:picChg>
      </pc:sldChg>
      <pc:sldChg chg="add del">
        <pc:chgData name="Antoine Da Cruz" userId="b0bba9d6ca29e22b" providerId="LiveId" clId="{56DAF9B7-89F8-4821-A61D-0B1937902F3E}" dt="2023-05-04T19:57:11.492" v="301"/>
        <pc:sldMkLst>
          <pc:docMk/>
          <pc:sldMk cId="429398115" sldId="262"/>
        </pc:sldMkLst>
      </pc:sldChg>
      <pc:sldChg chg="addSp delSp modSp add mod">
        <pc:chgData name="Antoine Da Cruz" userId="b0bba9d6ca29e22b" providerId="LiveId" clId="{56DAF9B7-89F8-4821-A61D-0B1937902F3E}" dt="2023-05-11T15:20:53.283" v="2960" actId="732"/>
        <pc:sldMkLst>
          <pc:docMk/>
          <pc:sldMk cId="1215038921" sldId="262"/>
        </pc:sldMkLst>
        <pc:spChg chg="add mod">
          <ac:chgData name="Antoine Da Cruz" userId="b0bba9d6ca29e22b" providerId="LiveId" clId="{56DAF9B7-89F8-4821-A61D-0B1937902F3E}" dt="2023-05-09T13:24:54.632" v="1589" actId="20577"/>
          <ac:spMkLst>
            <pc:docMk/>
            <pc:sldMk cId="1215038921" sldId="262"/>
            <ac:spMk id="3" creationId="{D7BACF35-0E28-8860-E436-976792CDCC02}"/>
          </ac:spMkLst>
        </pc:spChg>
        <pc:spChg chg="add del mod">
          <ac:chgData name="Antoine Da Cruz" userId="b0bba9d6ca29e22b" providerId="LiveId" clId="{56DAF9B7-89F8-4821-A61D-0B1937902F3E}" dt="2023-05-11T15:20:52.887" v="2958" actId="767"/>
          <ac:spMkLst>
            <pc:docMk/>
            <pc:sldMk cId="1215038921" sldId="262"/>
            <ac:spMk id="4" creationId="{C2619693-7D57-4FF0-2AF7-40BA0F554798}"/>
          </ac:spMkLst>
        </pc:spChg>
        <pc:picChg chg="add mod">
          <ac:chgData name="Antoine Da Cruz" userId="b0bba9d6ca29e22b" providerId="LiveId" clId="{56DAF9B7-89F8-4821-A61D-0B1937902F3E}" dt="2023-05-09T17:44:52.823" v="2117" actId="14100"/>
          <ac:picMkLst>
            <pc:docMk/>
            <pc:sldMk cId="1215038921" sldId="262"/>
            <ac:picMk id="2" creationId="{555C0480-BD5C-5619-1AF0-56DFAF8127B2}"/>
          </ac:picMkLst>
        </pc:picChg>
        <pc:picChg chg="add del mod">
          <ac:chgData name="Antoine Da Cruz" userId="b0bba9d6ca29e22b" providerId="LiveId" clId="{56DAF9B7-89F8-4821-A61D-0B1937902F3E}" dt="2023-05-08T14:07:16.390" v="1353" actId="478"/>
          <ac:picMkLst>
            <pc:docMk/>
            <pc:sldMk cId="1215038921" sldId="262"/>
            <ac:picMk id="4" creationId="{8D364F6C-5319-8716-751F-8E57E44C4050}"/>
          </ac:picMkLst>
        </pc:picChg>
        <pc:picChg chg="mod modCrop">
          <ac:chgData name="Antoine Da Cruz" userId="b0bba9d6ca29e22b" providerId="LiveId" clId="{56DAF9B7-89F8-4821-A61D-0B1937902F3E}" dt="2023-05-11T15:20:53.283" v="2960" actId="732"/>
          <ac:picMkLst>
            <pc:docMk/>
            <pc:sldMk cId="1215038921" sldId="262"/>
            <ac:picMk id="21" creationId="{ADF8B1EF-16EE-D093-B929-2975C35EF2DF}"/>
          </ac:picMkLst>
        </pc:picChg>
      </pc:sldChg>
      <pc:sldChg chg="addSp delSp modSp add del mod delAnim modAnim">
        <pc:chgData name="Antoine Da Cruz" userId="b0bba9d6ca29e22b" providerId="LiveId" clId="{56DAF9B7-89F8-4821-A61D-0B1937902F3E}" dt="2023-05-11T07:54:07.426" v="2821" actId="47"/>
        <pc:sldMkLst>
          <pc:docMk/>
          <pc:sldMk cId="1744310717" sldId="263"/>
        </pc:sldMkLst>
        <pc:spChg chg="add del mod">
          <ac:chgData name="Antoine Da Cruz" userId="b0bba9d6ca29e22b" providerId="LiveId" clId="{56DAF9B7-89F8-4821-A61D-0B1937902F3E}" dt="2023-05-11T07:23:51.183" v="2639" actId="478"/>
          <ac:spMkLst>
            <pc:docMk/>
            <pc:sldMk cId="1744310717" sldId="263"/>
            <ac:spMk id="3" creationId="{CFC61B77-4438-E6A4-875F-CB8D24CB736B}"/>
          </ac:spMkLst>
        </pc:spChg>
        <pc:spChg chg="add mod">
          <ac:chgData name="Antoine Da Cruz" userId="b0bba9d6ca29e22b" providerId="LiveId" clId="{56DAF9B7-89F8-4821-A61D-0B1937902F3E}" dt="2023-05-09T15:42:37.657" v="2074" actId="1076"/>
          <ac:spMkLst>
            <pc:docMk/>
            <pc:sldMk cId="1744310717" sldId="263"/>
            <ac:spMk id="6" creationId="{065B6533-8627-A844-F1D7-29140AEEAC0C}"/>
          </ac:spMkLst>
        </pc:spChg>
        <pc:spChg chg="add mod">
          <ac:chgData name="Antoine Da Cruz" userId="b0bba9d6ca29e22b" providerId="LiveId" clId="{56DAF9B7-89F8-4821-A61D-0B1937902F3E}" dt="2023-05-11T07:24:36.064" v="2649" actId="20577"/>
          <ac:spMkLst>
            <pc:docMk/>
            <pc:sldMk cId="1744310717" sldId="263"/>
            <ac:spMk id="6" creationId="{EFB6B9F3-0331-99FB-6EEB-642919C920E9}"/>
          </ac:spMkLst>
        </pc:spChg>
        <pc:picChg chg="del">
          <ac:chgData name="Antoine Da Cruz" userId="b0bba9d6ca29e22b" providerId="LiveId" clId="{56DAF9B7-89F8-4821-A61D-0B1937902F3E}" dt="2023-05-09T10:13:24.789" v="1456" actId="478"/>
          <ac:picMkLst>
            <pc:docMk/>
            <pc:sldMk cId="1744310717" sldId="263"/>
            <ac:picMk id="3" creationId="{91B9480A-447E-5370-22EA-7B0B7AD40158}"/>
          </ac:picMkLst>
        </pc:picChg>
        <pc:picChg chg="del">
          <ac:chgData name="Antoine Da Cruz" userId="b0bba9d6ca29e22b" providerId="LiveId" clId="{56DAF9B7-89F8-4821-A61D-0B1937902F3E}" dt="2023-05-11T07:23:30.813" v="2628" actId="478"/>
          <ac:picMkLst>
            <pc:docMk/>
            <pc:sldMk cId="1744310717" sldId="263"/>
            <ac:picMk id="4" creationId="{6F7E5387-33FF-5300-B2D0-A18E6B387399}"/>
          </ac:picMkLst>
        </pc:picChg>
        <pc:picChg chg="add del mod">
          <ac:chgData name="Antoine Da Cruz" userId="b0bba9d6ca29e22b" providerId="LiveId" clId="{56DAF9B7-89F8-4821-A61D-0B1937902F3E}" dt="2023-05-09T13:17:21.342" v="1563" actId="478"/>
          <ac:picMkLst>
            <pc:docMk/>
            <pc:sldMk cId="1744310717" sldId="263"/>
            <ac:picMk id="4" creationId="{7ABEE82E-A4E0-DAA7-90B3-B5DEB944380C}"/>
          </ac:picMkLst>
        </pc:picChg>
        <pc:picChg chg="del mod">
          <ac:chgData name="Antoine Da Cruz" userId="b0bba9d6ca29e22b" providerId="LiveId" clId="{56DAF9B7-89F8-4821-A61D-0B1937902F3E}" dt="2023-05-08T13:58:05.755" v="1232" actId="478"/>
          <ac:picMkLst>
            <pc:docMk/>
            <pc:sldMk cId="1744310717" sldId="263"/>
            <ac:picMk id="4" creationId="{FCE6AEEC-407C-B32F-520F-DC8649147349}"/>
          </ac:picMkLst>
        </pc:picChg>
        <pc:picChg chg="del">
          <ac:chgData name="Antoine Da Cruz" userId="b0bba9d6ca29e22b" providerId="LiveId" clId="{56DAF9B7-89F8-4821-A61D-0B1937902F3E}" dt="2023-05-09T10:13:24.789" v="1456" actId="478"/>
          <ac:picMkLst>
            <pc:docMk/>
            <pc:sldMk cId="1744310717" sldId="263"/>
            <ac:picMk id="5" creationId="{3C67CC86-A9DC-72EA-D3E2-9AA44937C3B5}"/>
          </ac:picMkLst>
        </pc:picChg>
        <pc:picChg chg="add mod">
          <ac:chgData name="Antoine Da Cruz" userId="b0bba9d6ca29e22b" providerId="LiveId" clId="{56DAF9B7-89F8-4821-A61D-0B1937902F3E}" dt="2023-05-11T07:23:42.538" v="2636" actId="1076"/>
          <ac:picMkLst>
            <pc:docMk/>
            <pc:sldMk cId="1744310717" sldId="263"/>
            <ac:picMk id="5" creationId="{B2AED032-92CD-B22C-8E37-6EF757B69AA7}"/>
          </ac:picMkLst>
        </pc:picChg>
        <pc:picChg chg="add mod">
          <ac:chgData name="Antoine Da Cruz" userId="b0bba9d6ca29e22b" providerId="LiveId" clId="{56DAF9B7-89F8-4821-A61D-0B1937902F3E}" dt="2023-05-09T13:17:31.536" v="1566" actId="1076"/>
          <ac:picMkLst>
            <pc:docMk/>
            <pc:sldMk cId="1744310717" sldId="263"/>
            <ac:picMk id="5" creationId="{C74562CB-4190-6668-CB46-37F3CADE0C99}"/>
          </ac:picMkLst>
        </pc:picChg>
        <pc:picChg chg="del mod">
          <ac:chgData name="Antoine Da Cruz" userId="b0bba9d6ca29e22b" providerId="LiveId" clId="{56DAF9B7-89F8-4821-A61D-0B1937902F3E}" dt="2023-05-09T10:13:24.789" v="1456" actId="478"/>
          <ac:picMkLst>
            <pc:docMk/>
            <pc:sldMk cId="1744310717" sldId="263"/>
            <ac:picMk id="6" creationId="{A6E74831-D3BE-D7A6-6204-5839EC43FFDA}"/>
          </ac:picMkLst>
        </pc:picChg>
        <pc:picChg chg="add del mod">
          <ac:chgData name="Antoine Da Cruz" userId="b0bba9d6ca29e22b" providerId="LiveId" clId="{56DAF9B7-89F8-4821-A61D-0B1937902F3E}" dt="2023-05-08T15:29:24.790" v="1377" actId="478"/>
          <ac:picMkLst>
            <pc:docMk/>
            <pc:sldMk cId="1744310717" sldId="263"/>
            <ac:picMk id="7" creationId="{052D2487-6552-DEE4-A728-C6188040B8CF}"/>
          </ac:picMkLst>
        </pc:picChg>
        <pc:picChg chg="add del mod">
          <ac:chgData name="Antoine Da Cruz" userId="b0bba9d6ca29e22b" providerId="LiveId" clId="{56DAF9B7-89F8-4821-A61D-0B1937902F3E}" dt="2023-05-08T13:25:08.783" v="663" actId="478"/>
          <ac:picMkLst>
            <pc:docMk/>
            <pc:sldMk cId="1744310717" sldId="263"/>
            <ac:picMk id="7" creationId="{868D4DB8-93EF-933A-0EC4-A23F466676FA}"/>
          </ac:picMkLst>
        </pc:picChg>
        <pc:picChg chg="del mod">
          <ac:chgData name="Antoine Da Cruz" userId="b0bba9d6ca29e22b" providerId="LiveId" clId="{56DAF9B7-89F8-4821-A61D-0B1937902F3E}" dt="2023-05-08T13:58:05.308" v="1231" actId="478"/>
          <ac:picMkLst>
            <pc:docMk/>
            <pc:sldMk cId="1744310717" sldId="263"/>
            <ac:picMk id="8" creationId="{48511040-CDC9-3FE4-B1D9-7530093B03D3}"/>
          </ac:picMkLst>
        </pc:picChg>
        <pc:picChg chg="del mod">
          <ac:chgData name="Antoine Da Cruz" userId="b0bba9d6ca29e22b" providerId="LiveId" clId="{56DAF9B7-89F8-4821-A61D-0B1937902F3E}" dt="2023-05-09T10:13:24.789" v="1456" actId="478"/>
          <ac:picMkLst>
            <pc:docMk/>
            <pc:sldMk cId="1744310717" sldId="263"/>
            <ac:picMk id="9" creationId="{C28EDDFB-D64C-11AE-EF45-BE8FE2553D2E}"/>
          </ac:picMkLst>
        </pc:picChg>
        <pc:picChg chg="add del mod">
          <ac:chgData name="Antoine Da Cruz" userId="b0bba9d6ca29e22b" providerId="LiveId" clId="{56DAF9B7-89F8-4821-A61D-0B1937902F3E}" dt="2023-05-08T15:31:24.775" v="1381" actId="478"/>
          <ac:picMkLst>
            <pc:docMk/>
            <pc:sldMk cId="1744310717" sldId="263"/>
            <ac:picMk id="10" creationId="{0E7B2669-75F7-32CC-60F6-89698B374CAB}"/>
          </ac:picMkLst>
        </pc:picChg>
        <pc:picChg chg="add del mod">
          <ac:chgData name="Antoine Da Cruz" userId="b0bba9d6ca29e22b" providerId="LiveId" clId="{56DAF9B7-89F8-4821-A61D-0B1937902F3E}" dt="2023-05-08T10:20:37.285" v="617" actId="478"/>
          <ac:picMkLst>
            <pc:docMk/>
            <pc:sldMk cId="1744310717" sldId="263"/>
            <ac:picMk id="10" creationId="{92D957E3-D191-4D04-61E2-D6714FC9D955}"/>
          </ac:picMkLst>
        </pc:picChg>
        <pc:picChg chg="add del mod">
          <ac:chgData name="Antoine Da Cruz" userId="b0bba9d6ca29e22b" providerId="LiveId" clId="{56DAF9B7-89F8-4821-A61D-0B1937902F3E}" dt="2023-05-08T13:33:17.138" v="687" actId="478"/>
          <ac:picMkLst>
            <pc:docMk/>
            <pc:sldMk cId="1744310717" sldId="263"/>
            <ac:picMk id="11" creationId="{6A30D711-18A6-6A2E-CBB3-EBBC68F164EE}"/>
          </ac:picMkLst>
        </pc:picChg>
        <pc:picChg chg="add del mod">
          <ac:chgData name="Antoine Da Cruz" userId="b0bba9d6ca29e22b" providerId="LiveId" clId="{56DAF9B7-89F8-4821-A61D-0B1937902F3E}" dt="2023-05-09T10:13:24.789" v="1456" actId="478"/>
          <ac:picMkLst>
            <pc:docMk/>
            <pc:sldMk cId="1744310717" sldId="263"/>
            <ac:picMk id="11" creationId="{CE19564A-5AEE-8A35-F3D8-CEA511712338}"/>
          </ac:picMkLst>
        </pc:picChg>
        <pc:picChg chg="add del mod">
          <ac:chgData name="Antoine Da Cruz" userId="b0bba9d6ca29e22b" providerId="LiveId" clId="{56DAF9B7-89F8-4821-A61D-0B1937902F3E}" dt="2023-05-08T15:32:45.420" v="1450" actId="478"/>
          <ac:picMkLst>
            <pc:docMk/>
            <pc:sldMk cId="1744310717" sldId="263"/>
            <ac:picMk id="12" creationId="{C75838A5-4501-6143-1268-E761D6BCD596}"/>
          </ac:picMkLst>
        </pc:picChg>
        <pc:picChg chg="add del mod">
          <ac:chgData name="Antoine Da Cruz" userId="b0bba9d6ca29e22b" providerId="LiveId" clId="{56DAF9B7-89F8-4821-A61D-0B1937902F3E}" dt="2023-05-09T10:13:24.789" v="1456" actId="478"/>
          <ac:picMkLst>
            <pc:docMk/>
            <pc:sldMk cId="1744310717" sldId="263"/>
            <ac:picMk id="14" creationId="{C56C2F52-A50A-2BFB-4C7C-080A54A909DC}"/>
          </ac:picMkLst>
        </pc:picChg>
        <pc:picChg chg="add del mod">
          <ac:chgData name="Antoine Da Cruz" userId="b0bba9d6ca29e22b" providerId="LiveId" clId="{56DAF9B7-89F8-4821-A61D-0B1937902F3E}" dt="2023-05-08T13:32:47.242" v="681" actId="478"/>
          <ac:picMkLst>
            <pc:docMk/>
            <pc:sldMk cId="1744310717" sldId="263"/>
            <ac:picMk id="15" creationId="{4D0CBA54-CF3C-E5FA-6B5D-8043B9761BBC}"/>
          </ac:picMkLst>
        </pc:picChg>
        <pc:picChg chg="add del mod">
          <ac:chgData name="Antoine Da Cruz" userId="b0bba9d6ca29e22b" providerId="LiveId" clId="{56DAF9B7-89F8-4821-A61D-0B1937902F3E}" dt="2023-05-09T10:13:24.789" v="1456" actId="478"/>
          <ac:picMkLst>
            <pc:docMk/>
            <pc:sldMk cId="1744310717" sldId="263"/>
            <ac:picMk id="17" creationId="{A9C1CA09-0031-D3CE-22E4-07F5B0AB01D8}"/>
          </ac:picMkLst>
        </pc:picChg>
        <pc:picChg chg="add del mod">
          <ac:chgData name="Antoine Da Cruz" userId="b0bba9d6ca29e22b" providerId="LiveId" clId="{56DAF9B7-89F8-4821-A61D-0B1937902F3E}" dt="2023-05-09T10:13:24.789" v="1456" actId="478"/>
          <ac:picMkLst>
            <pc:docMk/>
            <pc:sldMk cId="1744310717" sldId="263"/>
            <ac:picMk id="19" creationId="{2ECA72EB-7E2C-3822-9300-50AD322D222F}"/>
          </ac:picMkLst>
        </pc:picChg>
      </pc:sldChg>
      <pc:sldChg chg="addSp delSp modSp add mod">
        <pc:chgData name="Antoine Da Cruz" userId="b0bba9d6ca29e22b" providerId="LiveId" clId="{56DAF9B7-89F8-4821-A61D-0B1937902F3E}" dt="2023-05-09T17:41:37.660" v="2094" actId="1076"/>
        <pc:sldMkLst>
          <pc:docMk/>
          <pc:sldMk cId="2717142493" sldId="264"/>
        </pc:sldMkLst>
        <pc:spChg chg="add mod">
          <ac:chgData name="Antoine Da Cruz" userId="b0bba9d6ca29e22b" providerId="LiveId" clId="{56DAF9B7-89F8-4821-A61D-0B1937902F3E}" dt="2023-05-09T13:25:54.849" v="1609" actId="20577"/>
          <ac:spMkLst>
            <pc:docMk/>
            <pc:sldMk cId="2717142493" sldId="264"/>
            <ac:spMk id="2" creationId="{224F76B0-A07B-D910-80DD-248AB143ABD7}"/>
          </ac:spMkLst>
        </pc:spChg>
        <pc:picChg chg="add del mod">
          <ac:chgData name="Antoine Da Cruz" userId="b0bba9d6ca29e22b" providerId="LiveId" clId="{56DAF9B7-89F8-4821-A61D-0B1937902F3E}" dt="2023-05-08T14:02:42.816" v="1305" actId="478"/>
          <ac:picMkLst>
            <pc:docMk/>
            <pc:sldMk cId="2717142493" sldId="264"/>
            <ac:picMk id="2" creationId="{61CDEC3C-CAF8-23E3-1594-34BCA94E34EB}"/>
          </ac:picMkLst>
        </pc:picChg>
        <pc:picChg chg="del">
          <ac:chgData name="Antoine Da Cruz" userId="b0bba9d6ca29e22b" providerId="LiveId" clId="{56DAF9B7-89F8-4821-A61D-0B1937902F3E}" dt="2023-05-08T10:18:41.339" v="601" actId="478"/>
          <ac:picMkLst>
            <pc:docMk/>
            <pc:sldMk cId="2717142493" sldId="264"/>
            <ac:picMk id="3" creationId="{27345302-831A-300B-C1CB-B4A67DE5C7EE}"/>
          </ac:picMkLst>
        </pc:picChg>
        <pc:picChg chg="add del mod">
          <ac:chgData name="Antoine Da Cruz" userId="b0bba9d6ca29e22b" providerId="LiveId" clId="{56DAF9B7-89F8-4821-A61D-0B1937902F3E}" dt="2023-05-08T14:02:41.544" v="1304" actId="478"/>
          <ac:picMkLst>
            <pc:docMk/>
            <pc:sldMk cId="2717142493" sldId="264"/>
            <ac:picMk id="3" creationId="{36D3C849-0B6F-C5B4-4AAE-02AD834075C0}"/>
          </ac:picMkLst>
        </pc:picChg>
        <pc:picChg chg="add del mod">
          <ac:chgData name="Antoine Da Cruz" userId="b0bba9d6ca29e22b" providerId="LiveId" clId="{56DAF9B7-89F8-4821-A61D-0B1937902F3E}" dt="2023-05-08T15:31:29.074" v="1386"/>
          <ac:picMkLst>
            <pc:docMk/>
            <pc:sldMk cId="2717142493" sldId="264"/>
            <ac:picMk id="3" creationId="{DD1F9A12-0E43-4F0D-8F7C-03A96503E10B}"/>
          </ac:picMkLst>
        </pc:picChg>
        <pc:picChg chg="add mod">
          <ac:chgData name="Antoine Da Cruz" userId="b0bba9d6ca29e22b" providerId="LiveId" clId="{56DAF9B7-89F8-4821-A61D-0B1937902F3E}" dt="2023-05-09T17:41:37.660" v="2094" actId="1076"/>
          <ac:picMkLst>
            <pc:docMk/>
            <pc:sldMk cId="2717142493" sldId="264"/>
            <ac:picMk id="4" creationId="{9718A3DB-78CD-8428-8201-D48B88BFE8F2}"/>
          </ac:picMkLst>
        </pc:picChg>
        <pc:picChg chg="add del mod">
          <ac:chgData name="Antoine Da Cruz" userId="b0bba9d6ca29e22b" providerId="LiveId" clId="{56DAF9B7-89F8-4821-A61D-0B1937902F3E}" dt="2023-05-08T10:18:40.954" v="600" actId="478"/>
          <ac:picMkLst>
            <pc:docMk/>
            <pc:sldMk cId="2717142493" sldId="264"/>
            <ac:picMk id="4" creationId="{A866270C-C278-424C-8221-C55DE00304CC}"/>
          </ac:picMkLst>
        </pc:picChg>
        <pc:picChg chg="add del mod">
          <ac:chgData name="Antoine Da Cruz" userId="b0bba9d6ca29e22b" providerId="LiveId" clId="{56DAF9B7-89F8-4821-A61D-0B1937902F3E}" dt="2023-05-09T13:46:09.755" v="1642"/>
          <ac:picMkLst>
            <pc:docMk/>
            <pc:sldMk cId="2717142493" sldId="264"/>
            <ac:picMk id="5" creationId="{A19C23FD-9E68-5831-B652-42CD18304D7B}"/>
          </ac:picMkLst>
        </pc:picChg>
        <pc:picChg chg="add del mod">
          <ac:chgData name="Antoine Da Cruz" userId="b0bba9d6ca29e22b" providerId="LiveId" clId="{56DAF9B7-89F8-4821-A61D-0B1937902F3E}" dt="2023-05-08T14:03:18.586" v="1314" actId="478"/>
          <ac:picMkLst>
            <pc:docMk/>
            <pc:sldMk cId="2717142493" sldId="264"/>
            <ac:picMk id="5" creationId="{C97F4787-A362-1312-A698-0517943BA049}"/>
          </ac:picMkLst>
        </pc:picChg>
        <pc:picChg chg="add del mod ord">
          <ac:chgData name="Antoine Da Cruz" userId="b0bba9d6ca29e22b" providerId="LiveId" clId="{56DAF9B7-89F8-4821-A61D-0B1937902F3E}" dt="2023-05-09T13:58:46.634" v="1770" actId="478"/>
          <ac:picMkLst>
            <pc:docMk/>
            <pc:sldMk cId="2717142493" sldId="264"/>
            <ac:picMk id="6" creationId="{EDD72851-ECDC-6433-3817-69FD24023EB5}"/>
          </ac:picMkLst>
        </pc:picChg>
        <pc:picChg chg="add del mod">
          <ac:chgData name="Antoine Da Cruz" userId="b0bba9d6ca29e22b" providerId="LiveId" clId="{56DAF9B7-89F8-4821-A61D-0B1937902F3E}" dt="2023-05-08T10:20:26.092" v="609" actId="478"/>
          <ac:picMkLst>
            <pc:docMk/>
            <pc:sldMk cId="2717142493" sldId="264"/>
            <ac:picMk id="6" creationId="{F8477188-B721-5B61-F7C1-86775B5DBB42}"/>
          </ac:picMkLst>
        </pc:picChg>
        <pc:picChg chg="add del mod ord">
          <ac:chgData name="Antoine Da Cruz" userId="b0bba9d6ca29e22b" providerId="LiveId" clId="{56DAF9B7-89F8-4821-A61D-0B1937902F3E}" dt="2023-05-08T15:32:01.297" v="1424"/>
          <ac:picMkLst>
            <pc:docMk/>
            <pc:sldMk cId="2717142493" sldId="264"/>
            <ac:picMk id="8" creationId="{7CDF8910-0ECA-1D4E-9FDA-97F02576F7F5}"/>
          </ac:picMkLst>
        </pc:picChg>
        <pc:picChg chg="add del mod">
          <ac:chgData name="Antoine Da Cruz" userId="b0bba9d6ca29e22b" providerId="LiveId" clId="{56DAF9B7-89F8-4821-A61D-0B1937902F3E}" dt="2023-05-09T13:46:16.794" v="1647"/>
          <ac:picMkLst>
            <pc:docMk/>
            <pc:sldMk cId="2717142493" sldId="264"/>
            <ac:picMk id="8" creationId="{D84284DD-43A2-259F-7531-3B06FC8D218F}"/>
          </ac:picMkLst>
        </pc:picChg>
        <pc:picChg chg="add del mod">
          <ac:chgData name="Antoine Da Cruz" userId="b0bba9d6ca29e22b" providerId="LiveId" clId="{56DAF9B7-89F8-4821-A61D-0B1937902F3E}" dt="2023-05-08T10:20:25.590" v="608" actId="478"/>
          <ac:picMkLst>
            <pc:docMk/>
            <pc:sldMk cId="2717142493" sldId="264"/>
            <ac:picMk id="8" creationId="{F72029CA-EEAC-2E30-F33D-88184A53326A}"/>
          </ac:picMkLst>
        </pc:picChg>
        <pc:picChg chg="add del mod">
          <ac:chgData name="Antoine Da Cruz" userId="b0bba9d6ca29e22b" providerId="LiveId" clId="{56DAF9B7-89F8-4821-A61D-0B1937902F3E}" dt="2023-05-08T15:32:22.130" v="1444" actId="478"/>
          <ac:picMkLst>
            <pc:docMk/>
            <pc:sldMk cId="2717142493" sldId="264"/>
            <ac:picMk id="10" creationId="{0B7C59AD-95A6-3AB4-B63E-9582BED28B2D}"/>
          </ac:picMkLst>
        </pc:picChg>
        <pc:picChg chg="add del mod">
          <ac:chgData name="Antoine Da Cruz" userId="b0bba9d6ca29e22b" providerId="LiveId" clId="{56DAF9B7-89F8-4821-A61D-0B1937902F3E}" dt="2023-05-09T13:50:23.857" v="1652"/>
          <ac:picMkLst>
            <pc:docMk/>
            <pc:sldMk cId="2717142493" sldId="264"/>
            <ac:picMk id="10" creationId="{513BDD40-E5D3-6DF9-B824-3B5E649E5CD6}"/>
          </ac:picMkLst>
        </pc:picChg>
        <pc:picChg chg="add del mod">
          <ac:chgData name="Antoine Da Cruz" userId="b0bba9d6ca29e22b" providerId="LiveId" clId="{56DAF9B7-89F8-4821-A61D-0B1937902F3E}" dt="2023-05-09T13:51:03.924" v="1657"/>
          <ac:picMkLst>
            <pc:docMk/>
            <pc:sldMk cId="2717142493" sldId="264"/>
            <ac:picMk id="12" creationId="{FED99A85-64F4-E0C9-EA64-B6CF05923647}"/>
          </ac:picMkLst>
        </pc:picChg>
        <pc:picChg chg="add del mod">
          <ac:chgData name="Antoine Da Cruz" userId="b0bba9d6ca29e22b" providerId="LiveId" clId="{56DAF9B7-89F8-4821-A61D-0B1937902F3E}" dt="2023-05-09T13:52:52.481" v="1663" actId="478"/>
          <ac:picMkLst>
            <pc:docMk/>
            <pc:sldMk cId="2717142493" sldId="264"/>
            <ac:picMk id="14" creationId="{4111DD0D-03AF-90F2-4454-65BFF7E6211D}"/>
          </ac:picMkLst>
        </pc:picChg>
        <pc:picChg chg="add del mod">
          <ac:chgData name="Antoine Da Cruz" userId="b0bba9d6ca29e22b" providerId="LiveId" clId="{56DAF9B7-89F8-4821-A61D-0B1937902F3E}" dt="2023-05-09T13:53:59.035" v="1668"/>
          <ac:picMkLst>
            <pc:docMk/>
            <pc:sldMk cId="2717142493" sldId="264"/>
            <ac:picMk id="16" creationId="{FB15D071-5E30-02A1-6846-49479134BA3A}"/>
          </ac:picMkLst>
        </pc:picChg>
        <pc:picChg chg="add del mod">
          <ac:chgData name="Antoine Da Cruz" userId="b0bba9d6ca29e22b" providerId="LiveId" clId="{56DAF9B7-89F8-4821-A61D-0B1937902F3E}" dt="2023-05-09T13:54:03.516" v="1673"/>
          <ac:picMkLst>
            <pc:docMk/>
            <pc:sldMk cId="2717142493" sldId="264"/>
            <ac:picMk id="18" creationId="{8D7A21AA-9DAB-3BAA-FB69-DC4B9E9A4C97}"/>
          </ac:picMkLst>
        </pc:picChg>
        <pc:picChg chg="add del mod">
          <ac:chgData name="Antoine Da Cruz" userId="b0bba9d6ca29e22b" providerId="LiveId" clId="{56DAF9B7-89F8-4821-A61D-0B1937902F3E}" dt="2023-05-09T13:54:06.031" v="1678"/>
          <ac:picMkLst>
            <pc:docMk/>
            <pc:sldMk cId="2717142493" sldId="264"/>
            <ac:picMk id="20" creationId="{C2DCDBDD-56F4-BB9B-2EA5-939A1CB15310}"/>
          </ac:picMkLst>
        </pc:picChg>
        <pc:picChg chg="add del mod">
          <ac:chgData name="Antoine Da Cruz" userId="b0bba9d6ca29e22b" providerId="LiveId" clId="{56DAF9B7-89F8-4821-A61D-0B1937902F3E}" dt="2023-05-09T13:54:40.916" v="1729"/>
          <ac:picMkLst>
            <pc:docMk/>
            <pc:sldMk cId="2717142493" sldId="264"/>
            <ac:picMk id="22" creationId="{E698C0F9-FF02-D1C2-5A48-CF6FB711A4CE}"/>
          </ac:picMkLst>
        </pc:picChg>
        <pc:picChg chg="add del mod">
          <ac:chgData name="Antoine Da Cruz" userId="b0bba9d6ca29e22b" providerId="LiveId" clId="{56DAF9B7-89F8-4821-A61D-0B1937902F3E}" dt="2023-05-09T13:58:40.315" v="1765" actId="478"/>
          <ac:picMkLst>
            <pc:docMk/>
            <pc:sldMk cId="2717142493" sldId="264"/>
            <ac:picMk id="24" creationId="{4EDEE71A-C99C-427A-C675-A68BEBC06CC0}"/>
          </ac:picMkLst>
        </pc:picChg>
        <pc:picChg chg="add del mod ord">
          <ac:chgData name="Antoine Da Cruz" userId="b0bba9d6ca29e22b" providerId="LiveId" clId="{56DAF9B7-89F8-4821-A61D-0B1937902F3E}" dt="2023-05-09T14:02:43.762" v="1808" actId="478"/>
          <ac:picMkLst>
            <pc:docMk/>
            <pc:sldMk cId="2717142493" sldId="264"/>
            <ac:picMk id="26" creationId="{2FD37EF3-C9FA-C78C-2E02-24DB73BE5ADE}"/>
          </ac:picMkLst>
        </pc:picChg>
        <pc:picChg chg="add del mod">
          <ac:chgData name="Antoine Da Cruz" userId="b0bba9d6ca29e22b" providerId="LiveId" clId="{56DAF9B7-89F8-4821-A61D-0B1937902F3E}" dt="2023-05-09T14:02:36.372" v="1794"/>
          <ac:picMkLst>
            <pc:docMk/>
            <pc:sldMk cId="2717142493" sldId="264"/>
            <ac:picMk id="28" creationId="{605D95BB-5656-79B5-8FDA-9A1243D25516}"/>
          </ac:picMkLst>
        </pc:picChg>
        <pc:picChg chg="add del mod">
          <ac:chgData name="Antoine Da Cruz" userId="b0bba9d6ca29e22b" providerId="LiveId" clId="{56DAF9B7-89F8-4821-A61D-0B1937902F3E}" dt="2023-05-09T14:02:42.794" v="1807"/>
          <ac:picMkLst>
            <pc:docMk/>
            <pc:sldMk cId="2717142493" sldId="264"/>
            <ac:picMk id="30" creationId="{41512D62-450E-D2FF-C5DD-B69DF2E8CD0F}"/>
          </ac:picMkLst>
        </pc:picChg>
        <pc:picChg chg="add del mod ord">
          <ac:chgData name="Antoine Da Cruz" userId="b0bba9d6ca29e22b" providerId="LiveId" clId="{56DAF9B7-89F8-4821-A61D-0B1937902F3E}" dt="2023-05-09T14:12:48.891" v="1817" actId="478"/>
          <ac:picMkLst>
            <pc:docMk/>
            <pc:sldMk cId="2717142493" sldId="264"/>
            <ac:picMk id="32" creationId="{4C76B164-F2A9-F93C-E888-9AD07193AE91}"/>
          </ac:picMkLst>
        </pc:picChg>
        <pc:picChg chg="add del mod ord">
          <ac:chgData name="Antoine Da Cruz" userId="b0bba9d6ca29e22b" providerId="LiveId" clId="{56DAF9B7-89F8-4821-A61D-0B1937902F3E}" dt="2023-05-09T14:14:14.962" v="1826" actId="478"/>
          <ac:picMkLst>
            <pc:docMk/>
            <pc:sldMk cId="2717142493" sldId="264"/>
            <ac:picMk id="34" creationId="{7353E104-7F9F-0948-3055-3BCD966A4D51}"/>
          </ac:picMkLst>
        </pc:picChg>
        <pc:picChg chg="add mod ord">
          <ac:chgData name="Antoine Da Cruz" userId="b0bba9d6ca29e22b" providerId="LiveId" clId="{56DAF9B7-89F8-4821-A61D-0B1937902F3E}" dt="2023-05-09T14:14:19.698" v="1830" actId="167"/>
          <ac:picMkLst>
            <pc:docMk/>
            <pc:sldMk cId="2717142493" sldId="264"/>
            <ac:picMk id="36" creationId="{6BD7DF71-8CA0-5826-B80E-02759925AA35}"/>
          </ac:picMkLst>
        </pc:picChg>
      </pc:sldChg>
      <pc:sldChg chg="addSp delSp modSp add del mod">
        <pc:chgData name="Antoine Da Cruz" userId="b0bba9d6ca29e22b" providerId="LiveId" clId="{56DAF9B7-89F8-4821-A61D-0B1937902F3E}" dt="2023-05-08T10:50:20.981" v="624" actId="47"/>
        <pc:sldMkLst>
          <pc:docMk/>
          <pc:sldMk cId="650330555" sldId="265"/>
        </pc:sldMkLst>
        <pc:picChg chg="add del mod">
          <ac:chgData name="Antoine Da Cruz" userId="b0bba9d6ca29e22b" providerId="LiveId" clId="{56DAF9B7-89F8-4821-A61D-0B1937902F3E}" dt="2023-05-08T10:50:19.729" v="623" actId="478"/>
          <ac:picMkLst>
            <pc:docMk/>
            <pc:sldMk cId="650330555" sldId="265"/>
            <ac:picMk id="3" creationId="{7497B57E-05F6-238D-6E6B-F08ECE8E196F}"/>
          </ac:picMkLst>
        </pc:picChg>
        <pc:picChg chg="del">
          <ac:chgData name="Antoine Da Cruz" userId="b0bba9d6ca29e22b" providerId="LiveId" clId="{56DAF9B7-89F8-4821-A61D-0B1937902F3E}" dt="2023-05-08T10:50:00.286" v="620" actId="478"/>
          <ac:picMkLst>
            <pc:docMk/>
            <pc:sldMk cId="650330555" sldId="265"/>
            <ac:picMk id="5" creationId="{3C67CC86-A9DC-72EA-D3E2-9AA44937C3B5}"/>
          </ac:picMkLst>
        </pc:picChg>
      </pc:sldChg>
      <pc:sldChg chg="addSp delSp modSp add mod">
        <pc:chgData name="Antoine Da Cruz" userId="b0bba9d6ca29e22b" providerId="LiveId" clId="{56DAF9B7-89F8-4821-A61D-0B1937902F3E}" dt="2023-05-09T17:43:01.542" v="2107" actId="14100"/>
        <pc:sldMkLst>
          <pc:docMk/>
          <pc:sldMk cId="1275277221" sldId="265"/>
        </pc:sldMkLst>
        <pc:spChg chg="add mod">
          <ac:chgData name="Antoine Da Cruz" userId="b0bba9d6ca29e22b" providerId="LiveId" clId="{56DAF9B7-89F8-4821-A61D-0B1937902F3E}" dt="2023-05-09T14:49:47.847" v="1845" actId="20577"/>
          <ac:spMkLst>
            <pc:docMk/>
            <pc:sldMk cId="1275277221" sldId="265"/>
            <ac:spMk id="4" creationId="{AB8D4D43-8B59-CB36-37E4-B6F88132B08E}"/>
          </ac:spMkLst>
        </pc:spChg>
        <pc:picChg chg="add del mod">
          <ac:chgData name="Antoine Da Cruz" userId="b0bba9d6ca29e22b" providerId="LiveId" clId="{56DAF9B7-89F8-4821-A61D-0B1937902F3E}" dt="2023-05-09T14:52:25.422" v="1866" actId="478"/>
          <ac:picMkLst>
            <pc:docMk/>
            <pc:sldMk cId="1275277221" sldId="265"/>
            <ac:picMk id="2" creationId="{8DCBFBCA-7109-2CF0-C083-4A930476664A}"/>
          </ac:picMkLst>
        </pc:picChg>
        <pc:picChg chg="add mod">
          <ac:chgData name="Antoine Da Cruz" userId="b0bba9d6ca29e22b" providerId="LiveId" clId="{56DAF9B7-89F8-4821-A61D-0B1937902F3E}" dt="2023-05-09T17:43:01.542" v="2107" actId="14100"/>
          <ac:picMkLst>
            <pc:docMk/>
            <pc:sldMk cId="1275277221" sldId="265"/>
            <ac:picMk id="2" creationId="{E889D78F-607E-0C97-A0C3-6BA4DA9E76BA}"/>
          </ac:picMkLst>
        </pc:picChg>
        <pc:picChg chg="add del mod">
          <ac:chgData name="Antoine Da Cruz" userId="b0bba9d6ca29e22b" providerId="LiveId" clId="{56DAF9B7-89F8-4821-A61D-0B1937902F3E}" dt="2023-05-09T14:49:49.294" v="1846" actId="478"/>
          <ac:picMkLst>
            <pc:docMk/>
            <pc:sldMk cId="1275277221" sldId="265"/>
            <ac:picMk id="3" creationId="{656A05B9-95A8-359E-5C92-9C9E38706432}"/>
          </ac:picMkLst>
        </pc:picChg>
        <pc:picChg chg="add del mod">
          <ac:chgData name="Antoine Da Cruz" userId="b0bba9d6ca29e22b" providerId="LiveId" clId="{56DAF9B7-89F8-4821-A61D-0B1937902F3E}" dt="2023-05-08T14:04:55.099" v="1330" actId="478"/>
          <ac:picMkLst>
            <pc:docMk/>
            <pc:sldMk cId="1275277221" sldId="265"/>
            <ac:picMk id="4" creationId="{1B3714AD-F65A-CD32-AE9F-332125DE748F}"/>
          </ac:picMkLst>
        </pc:picChg>
        <pc:picChg chg="add del mod ord">
          <ac:chgData name="Antoine Da Cruz" userId="b0bba9d6ca29e22b" providerId="LiveId" clId="{56DAF9B7-89F8-4821-A61D-0B1937902F3E}" dt="2023-05-09T17:42:53.274" v="2102" actId="478"/>
          <ac:picMkLst>
            <pc:docMk/>
            <pc:sldMk cId="1275277221" sldId="265"/>
            <ac:picMk id="6" creationId="{C2594F48-07AA-611D-2CF0-6F2D81D40DD9}"/>
          </ac:picMkLst>
        </pc:picChg>
        <pc:picChg chg="add del mod ord">
          <ac:chgData name="Antoine Da Cruz" userId="b0bba9d6ca29e22b" providerId="LiveId" clId="{56DAF9B7-89F8-4821-A61D-0B1937902F3E}" dt="2023-05-09T17:42:53.857" v="2103" actId="478"/>
          <ac:picMkLst>
            <pc:docMk/>
            <pc:sldMk cId="1275277221" sldId="265"/>
            <ac:picMk id="7" creationId="{94E7C38C-BBB5-AB07-C5C3-7711068AF513}"/>
          </ac:picMkLst>
        </pc:picChg>
        <pc:picChg chg="del">
          <ac:chgData name="Antoine Da Cruz" userId="b0bba9d6ca29e22b" providerId="LiveId" clId="{56DAF9B7-89F8-4821-A61D-0B1937902F3E}" dt="2023-05-08T10:50:28.205" v="628" actId="478"/>
          <ac:picMkLst>
            <pc:docMk/>
            <pc:sldMk cId="1275277221" sldId="265"/>
            <ac:picMk id="10" creationId="{0B7C59AD-95A6-3AB4-B63E-9582BED28B2D}"/>
          </ac:picMkLst>
        </pc:picChg>
      </pc:sldChg>
      <pc:sldChg chg="add del">
        <pc:chgData name="Antoine Da Cruz" userId="b0bba9d6ca29e22b" providerId="LiveId" clId="{56DAF9B7-89F8-4821-A61D-0B1937902F3E}" dt="2023-05-08T10:50:25.860" v="626"/>
        <pc:sldMkLst>
          <pc:docMk/>
          <pc:sldMk cId="1685188221" sldId="265"/>
        </pc:sldMkLst>
      </pc:sldChg>
      <pc:sldChg chg="addSp delSp modSp add mod ord">
        <pc:chgData name="Antoine Da Cruz" userId="b0bba9d6ca29e22b" providerId="LiveId" clId="{56DAF9B7-89F8-4821-A61D-0B1937902F3E}" dt="2023-05-09T17:42:15.571" v="2096" actId="14100"/>
        <pc:sldMkLst>
          <pc:docMk/>
          <pc:sldMk cId="1276433772" sldId="266"/>
        </pc:sldMkLst>
        <pc:spChg chg="add mod">
          <ac:chgData name="Antoine Da Cruz" userId="b0bba9d6ca29e22b" providerId="LiveId" clId="{56DAF9B7-89F8-4821-A61D-0B1937902F3E}" dt="2023-05-09T13:25:57.657" v="1611" actId="20577"/>
          <ac:spMkLst>
            <pc:docMk/>
            <pc:sldMk cId="1276433772" sldId="266"/>
            <ac:spMk id="3" creationId="{D65BCC1C-F3F3-7769-F107-044FB96AA810}"/>
          </ac:spMkLst>
        </pc:spChg>
        <pc:picChg chg="add mod">
          <ac:chgData name="Antoine Da Cruz" userId="b0bba9d6ca29e22b" providerId="LiveId" clId="{56DAF9B7-89F8-4821-A61D-0B1937902F3E}" dt="2023-05-09T17:42:15.571" v="2096" actId="14100"/>
          <ac:picMkLst>
            <pc:docMk/>
            <pc:sldMk cId="1276433772" sldId="266"/>
            <ac:picMk id="2" creationId="{1A6AA8D7-D993-FD65-08B6-C00A33EC6B0F}"/>
          </ac:picMkLst>
        </pc:picChg>
        <pc:picChg chg="add del mod">
          <ac:chgData name="Antoine Da Cruz" userId="b0bba9d6ca29e22b" providerId="LiveId" clId="{56DAF9B7-89F8-4821-A61D-0B1937902F3E}" dt="2023-05-08T13:22:41.008" v="652" actId="478"/>
          <ac:picMkLst>
            <pc:docMk/>
            <pc:sldMk cId="1276433772" sldId="266"/>
            <ac:picMk id="3" creationId="{0009E014-6641-E6E8-8456-D189BC637AA9}"/>
          </ac:picMkLst>
        </pc:picChg>
        <pc:picChg chg="add del mod">
          <ac:chgData name="Antoine Da Cruz" userId="b0bba9d6ca29e22b" providerId="LiveId" clId="{56DAF9B7-89F8-4821-A61D-0B1937902F3E}" dt="2023-05-08T14:03:56.180" v="1322" actId="478"/>
          <ac:picMkLst>
            <pc:docMk/>
            <pc:sldMk cId="1276433772" sldId="266"/>
            <ac:picMk id="3" creationId="{E830462E-B714-DFF2-AF30-B4A94CDCBAF4}"/>
          </ac:picMkLst>
        </pc:picChg>
        <pc:picChg chg="add del mod">
          <ac:chgData name="Antoine Da Cruz" userId="b0bba9d6ca29e22b" providerId="LiveId" clId="{56DAF9B7-89F8-4821-A61D-0B1937902F3E}" dt="2023-05-08T13:33:28.941" v="694" actId="478"/>
          <ac:picMkLst>
            <pc:docMk/>
            <pc:sldMk cId="1276433772" sldId="266"/>
            <ac:picMk id="5" creationId="{9F09C044-AD1C-6025-9047-90F91849C15B}"/>
          </ac:picMkLst>
        </pc:picChg>
        <pc:picChg chg="add del mod">
          <ac:chgData name="Antoine Da Cruz" userId="b0bba9d6ca29e22b" providerId="LiveId" clId="{56DAF9B7-89F8-4821-A61D-0B1937902F3E}" dt="2023-05-08T13:33:28.118" v="693" actId="478"/>
          <ac:picMkLst>
            <pc:docMk/>
            <pc:sldMk cId="1276433772" sldId="266"/>
            <ac:picMk id="7" creationId="{E724BA71-18C9-D669-6B12-5066ABFF3117}"/>
          </ac:picMkLst>
        </pc:picChg>
        <pc:picChg chg="add mod">
          <ac:chgData name="Antoine Da Cruz" userId="b0bba9d6ca29e22b" providerId="LiveId" clId="{56DAF9B7-89F8-4821-A61D-0B1937902F3E}" dt="2023-05-08T13:33:30.529" v="697" actId="962"/>
          <ac:picMkLst>
            <pc:docMk/>
            <pc:sldMk cId="1276433772" sldId="266"/>
            <ac:picMk id="9" creationId="{D1E1AA02-D07C-8F81-F20A-23FAA522A474}"/>
          </ac:picMkLst>
        </pc:picChg>
        <pc:picChg chg="del">
          <ac:chgData name="Antoine Da Cruz" userId="b0bba9d6ca29e22b" providerId="LiveId" clId="{56DAF9B7-89F8-4821-A61D-0B1937902F3E}" dt="2023-05-08T13:22:43.031" v="653" actId="478"/>
          <ac:picMkLst>
            <pc:docMk/>
            <pc:sldMk cId="1276433772" sldId="266"/>
            <ac:picMk id="21" creationId="{ADF8B1EF-16EE-D093-B929-2975C35EF2DF}"/>
          </ac:picMkLst>
        </pc:picChg>
      </pc:sldChg>
      <pc:sldChg chg="addSp delSp modSp add mod ord">
        <pc:chgData name="Antoine Da Cruz" userId="b0bba9d6ca29e22b" providerId="LiveId" clId="{56DAF9B7-89F8-4821-A61D-0B1937902F3E}" dt="2023-05-09T17:44:30.210" v="2115" actId="14100"/>
        <pc:sldMkLst>
          <pc:docMk/>
          <pc:sldMk cId="4044800264" sldId="267"/>
        </pc:sldMkLst>
        <pc:spChg chg="add mod">
          <ac:chgData name="Antoine Da Cruz" userId="b0bba9d6ca29e22b" providerId="LiveId" clId="{56DAF9B7-89F8-4821-A61D-0B1937902F3E}" dt="2023-05-09T13:25:36.768" v="1594" actId="20577"/>
          <ac:spMkLst>
            <pc:docMk/>
            <pc:sldMk cId="4044800264" sldId="267"/>
            <ac:spMk id="4" creationId="{A1C41A42-C70F-9F01-4997-C997EAB641AE}"/>
          </ac:spMkLst>
        </pc:spChg>
        <pc:picChg chg="add mod">
          <ac:chgData name="Antoine Da Cruz" userId="b0bba9d6ca29e22b" providerId="LiveId" clId="{56DAF9B7-89F8-4821-A61D-0B1937902F3E}" dt="2023-05-09T17:44:30.210" v="2115" actId="14100"/>
          <ac:picMkLst>
            <pc:docMk/>
            <pc:sldMk cId="4044800264" sldId="267"/>
            <ac:picMk id="2" creationId="{1B4F67D8-CABA-A461-863A-2114707144EF}"/>
          </ac:picMkLst>
        </pc:picChg>
        <pc:picChg chg="add mod ord">
          <ac:chgData name="Antoine Da Cruz" userId="b0bba9d6ca29e22b" providerId="LiveId" clId="{56DAF9B7-89F8-4821-A61D-0B1937902F3E}" dt="2023-05-08T13:47:48.907" v="702" actId="167"/>
          <ac:picMkLst>
            <pc:docMk/>
            <pc:sldMk cId="4044800264" sldId="267"/>
            <ac:picMk id="3" creationId="{37FC1088-54A6-A897-8358-2CBF3C0E9321}"/>
          </ac:picMkLst>
        </pc:picChg>
        <pc:picChg chg="add del mod">
          <ac:chgData name="Antoine Da Cruz" userId="b0bba9d6ca29e22b" providerId="LiveId" clId="{56DAF9B7-89F8-4821-A61D-0B1937902F3E}" dt="2023-05-08T14:06:24.874" v="1343" actId="478"/>
          <ac:picMkLst>
            <pc:docMk/>
            <pc:sldMk cId="4044800264" sldId="267"/>
            <ac:picMk id="4" creationId="{1B4884C8-0C19-9258-612B-E30E4AD0068B}"/>
          </ac:picMkLst>
        </pc:picChg>
        <pc:picChg chg="del">
          <ac:chgData name="Antoine Da Cruz" userId="b0bba9d6ca29e22b" providerId="LiveId" clId="{56DAF9B7-89F8-4821-A61D-0B1937902F3E}" dt="2023-05-08T13:47:50.084" v="703" actId="478"/>
          <ac:picMkLst>
            <pc:docMk/>
            <pc:sldMk cId="4044800264" sldId="267"/>
            <ac:picMk id="5" creationId="{3C67CC86-A9DC-72EA-D3E2-9AA44937C3B5}"/>
          </ac:picMkLst>
        </pc:picChg>
      </pc:sldChg>
      <pc:sldChg chg="add del">
        <pc:chgData name="Antoine Da Cruz" userId="b0bba9d6ca29e22b" providerId="LiveId" clId="{56DAF9B7-89F8-4821-A61D-0B1937902F3E}" dt="2023-05-08T13:48:30.750" v="709"/>
        <pc:sldMkLst>
          <pc:docMk/>
          <pc:sldMk cId="1325435817" sldId="268"/>
        </pc:sldMkLst>
      </pc:sldChg>
      <pc:sldChg chg="addSp delSp modSp add mod">
        <pc:chgData name="Antoine Da Cruz" userId="b0bba9d6ca29e22b" providerId="LiveId" clId="{56DAF9B7-89F8-4821-A61D-0B1937902F3E}" dt="2023-05-09T15:08:34.831" v="1880" actId="1076"/>
        <pc:sldMkLst>
          <pc:docMk/>
          <pc:sldMk cId="1748652145" sldId="268"/>
        </pc:sldMkLst>
        <pc:spChg chg="del">
          <ac:chgData name="Antoine Da Cruz" userId="b0bba9d6ca29e22b" providerId="LiveId" clId="{56DAF9B7-89F8-4821-A61D-0B1937902F3E}" dt="2023-05-08T13:48:34.479" v="711" actId="478"/>
          <ac:spMkLst>
            <pc:docMk/>
            <pc:sldMk cId="1748652145" sldId="268"/>
            <ac:spMk id="7" creationId="{80E6C008-5FEF-3CAD-D2A7-8ED70D005472}"/>
          </ac:spMkLst>
        </pc:spChg>
        <pc:picChg chg="add mod">
          <ac:chgData name="Antoine Da Cruz" userId="b0bba9d6ca29e22b" providerId="LiveId" clId="{56DAF9B7-89F8-4821-A61D-0B1937902F3E}" dt="2023-05-09T15:08:34.831" v="1880" actId="1076"/>
          <ac:picMkLst>
            <pc:docMk/>
            <pc:sldMk cId="1748652145" sldId="268"/>
            <ac:picMk id="3" creationId="{E362BA81-9697-1B00-9B9B-8EDF59A56236}"/>
          </ac:picMkLst>
        </pc:picChg>
        <pc:picChg chg="add del">
          <ac:chgData name="Antoine Da Cruz" userId="b0bba9d6ca29e22b" providerId="LiveId" clId="{56DAF9B7-89F8-4821-A61D-0B1937902F3E}" dt="2023-05-08T13:58:00.824" v="1229" actId="22"/>
          <ac:picMkLst>
            <pc:docMk/>
            <pc:sldMk cId="1748652145" sldId="268"/>
            <ac:picMk id="4" creationId="{75C22B09-FF70-A2B9-502C-06C99B668907}"/>
          </ac:picMkLst>
        </pc:picChg>
        <pc:picChg chg="add mod">
          <ac:chgData name="Antoine Da Cruz" userId="b0bba9d6ca29e22b" providerId="LiveId" clId="{56DAF9B7-89F8-4821-A61D-0B1937902F3E}" dt="2023-05-08T13:58:03.817" v="1230"/>
          <ac:picMkLst>
            <pc:docMk/>
            <pc:sldMk cId="1748652145" sldId="268"/>
            <ac:picMk id="5" creationId="{711D5CE0-1398-708B-1DCA-710554D3C8AC}"/>
          </ac:picMkLst>
        </pc:picChg>
        <pc:picChg chg="add mod">
          <ac:chgData name="Antoine Da Cruz" userId="b0bba9d6ca29e22b" providerId="LiveId" clId="{56DAF9B7-89F8-4821-A61D-0B1937902F3E}" dt="2023-05-08T13:58:03.817" v="1230"/>
          <ac:picMkLst>
            <pc:docMk/>
            <pc:sldMk cId="1748652145" sldId="268"/>
            <ac:picMk id="6" creationId="{56213084-2CAB-8C1E-D982-90F007BCB127}"/>
          </ac:picMkLst>
        </pc:picChg>
      </pc:sldChg>
      <pc:sldChg chg="addSp delSp modSp add mod">
        <pc:chgData name="Antoine Da Cruz" userId="b0bba9d6ca29e22b" providerId="LiveId" clId="{56DAF9B7-89F8-4821-A61D-0B1937902F3E}" dt="2023-05-11T07:58:18.891" v="2862" actId="20577"/>
        <pc:sldMkLst>
          <pc:docMk/>
          <pc:sldMk cId="1127313643" sldId="269"/>
        </pc:sldMkLst>
        <pc:spChg chg="mod">
          <ac:chgData name="Antoine Da Cruz" userId="b0bba9d6ca29e22b" providerId="LiveId" clId="{56DAF9B7-89F8-4821-A61D-0B1937902F3E}" dt="2023-05-10T13:48:31.244" v="2211" actId="1076"/>
          <ac:spMkLst>
            <pc:docMk/>
            <pc:sldMk cId="1127313643" sldId="269"/>
            <ac:spMk id="2" creationId="{9214B527-C0E5-73F6-41CE-1CD20CB365BD}"/>
          </ac:spMkLst>
        </pc:spChg>
        <pc:spChg chg="mod">
          <ac:chgData name="Antoine Da Cruz" userId="b0bba9d6ca29e22b" providerId="LiveId" clId="{56DAF9B7-89F8-4821-A61D-0B1937902F3E}" dt="2023-05-10T13:54:16.523" v="2358" actId="1076"/>
          <ac:spMkLst>
            <pc:docMk/>
            <pc:sldMk cId="1127313643" sldId="269"/>
            <ac:spMk id="4" creationId="{5222DE66-1263-5E19-39BE-13109AD38537}"/>
          </ac:spMkLst>
        </pc:spChg>
        <pc:spChg chg="mod">
          <ac:chgData name="Antoine Da Cruz" userId="b0bba9d6ca29e22b" providerId="LiveId" clId="{56DAF9B7-89F8-4821-A61D-0B1937902F3E}" dt="2023-05-10T13:54:16.523" v="2358" actId="1076"/>
          <ac:spMkLst>
            <pc:docMk/>
            <pc:sldMk cId="1127313643" sldId="269"/>
            <ac:spMk id="5" creationId="{C1AC49E3-724B-E920-67A3-733AED977301}"/>
          </ac:spMkLst>
        </pc:spChg>
        <pc:spChg chg="mod">
          <ac:chgData name="Antoine Da Cruz" userId="b0bba9d6ca29e22b" providerId="LiveId" clId="{56DAF9B7-89F8-4821-A61D-0B1937902F3E}" dt="2023-05-10T13:54:16.523" v="2358" actId="1076"/>
          <ac:spMkLst>
            <pc:docMk/>
            <pc:sldMk cId="1127313643" sldId="269"/>
            <ac:spMk id="6" creationId="{3E3F095D-4482-1306-5AF3-2CB71A73D061}"/>
          </ac:spMkLst>
        </pc:spChg>
        <pc:spChg chg="mod">
          <ac:chgData name="Antoine Da Cruz" userId="b0bba9d6ca29e22b" providerId="LiveId" clId="{56DAF9B7-89F8-4821-A61D-0B1937902F3E}" dt="2023-05-11T07:49:43.615" v="2776" actId="20577"/>
          <ac:spMkLst>
            <pc:docMk/>
            <pc:sldMk cId="1127313643" sldId="269"/>
            <ac:spMk id="7" creationId="{80E6C008-5FEF-3CAD-D2A7-8ED70D005472}"/>
          </ac:spMkLst>
        </pc:spChg>
        <pc:spChg chg="mod">
          <ac:chgData name="Antoine Da Cruz" userId="b0bba9d6ca29e22b" providerId="LiveId" clId="{56DAF9B7-89F8-4821-A61D-0B1937902F3E}" dt="2023-05-11T07:48:14.040" v="2768" actId="20577"/>
          <ac:spMkLst>
            <pc:docMk/>
            <pc:sldMk cId="1127313643" sldId="269"/>
            <ac:spMk id="8" creationId="{A33C37B7-F3B2-7BE3-6ABE-BD181CFF02CD}"/>
          </ac:spMkLst>
        </pc:spChg>
        <pc:spChg chg="mod">
          <ac:chgData name="Antoine Da Cruz" userId="b0bba9d6ca29e22b" providerId="LiveId" clId="{56DAF9B7-89F8-4821-A61D-0B1937902F3E}" dt="2023-05-10T13:54:16.523" v="2358" actId="1076"/>
          <ac:spMkLst>
            <pc:docMk/>
            <pc:sldMk cId="1127313643" sldId="269"/>
            <ac:spMk id="9" creationId="{CC0D6F7D-867E-C3DA-B3CB-836378209AC5}"/>
          </ac:spMkLst>
        </pc:spChg>
        <pc:spChg chg="del mod">
          <ac:chgData name="Antoine Da Cruz" userId="b0bba9d6ca29e22b" providerId="LiveId" clId="{56DAF9B7-89F8-4821-A61D-0B1937902F3E}" dt="2023-05-11T07:49:07.935" v="2771" actId="478"/>
          <ac:spMkLst>
            <pc:docMk/>
            <pc:sldMk cId="1127313643" sldId="269"/>
            <ac:spMk id="10" creationId="{7964FC30-F520-0DB7-D64D-15A3345F665C}"/>
          </ac:spMkLst>
        </pc:spChg>
        <pc:spChg chg="mod">
          <ac:chgData name="Antoine Da Cruz" userId="b0bba9d6ca29e22b" providerId="LiveId" clId="{56DAF9B7-89F8-4821-A61D-0B1937902F3E}" dt="2023-05-10T13:54:16.523" v="2358" actId="1076"/>
          <ac:spMkLst>
            <pc:docMk/>
            <pc:sldMk cId="1127313643" sldId="269"/>
            <ac:spMk id="11" creationId="{FE6F29B7-D68D-687D-7413-0E467034C1AE}"/>
          </ac:spMkLst>
        </pc:spChg>
        <pc:spChg chg="mod">
          <ac:chgData name="Antoine Da Cruz" userId="b0bba9d6ca29e22b" providerId="LiveId" clId="{56DAF9B7-89F8-4821-A61D-0B1937902F3E}" dt="2023-05-10T13:54:16.523" v="2358" actId="1076"/>
          <ac:spMkLst>
            <pc:docMk/>
            <pc:sldMk cId="1127313643" sldId="269"/>
            <ac:spMk id="12" creationId="{938E290F-071E-1051-51FE-999FF1D773F5}"/>
          </ac:spMkLst>
        </pc:spChg>
        <pc:spChg chg="mod">
          <ac:chgData name="Antoine Da Cruz" userId="b0bba9d6ca29e22b" providerId="LiveId" clId="{56DAF9B7-89F8-4821-A61D-0B1937902F3E}" dt="2023-05-11T07:50:27.568" v="2787" actId="20577"/>
          <ac:spMkLst>
            <pc:docMk/>
            <pc:sldMk cId="1127313643" sldId="269"/>
            <ac:spMk id="13" creationId="{3B12A3C0-18B7-7F54-DF2E-15C378012B3D}"/>
          </ac:spMkLst>
        </pc:spChg>
        <pc:spChg chg="add del mod">
          <ac:chgData name="Antoine Da Cruz" userId="b0bba9d6ca29e22b" providerId="LiveId" clId="{56DAF9B7-89F8-4821-A61D-0B1937902F3E}" dt="2023-05-11T07:48:17.422" v="2769" actId="478"/>
          <ac:spMkLst>
            <pc:docMk/>
            <pc:sldMk cId="1127313643" sldId="269"/>
            <ac:spMk id="18" creationId="{032D5258-CD37-65DA-2BA0-4BA9B0A4A2B8}"/>
          </ac:spMkLst>
        </pc:spChg>
        <pc:spChg chg="add mod">
          <ac:chgData name="Antoine Da Cruz" userId="b0bba9d6ca29e22b" providerId="LiveId" clId="{56DAF9B7-89F8-4821-A61D-0B1937902F3E}" dt="2023-05-11T07:58:18.891" v="2862" actId="20577"/>
          <ac:spMkLst>
            <pc:docMk/>
            <pc:sldMk cId="1127313643" sldId="269"/>
            <ac:spMk id="19" creationId="{20B8F82F-90F8-563F-F386-A7289AEBD7AC}"/>
          </ac:spMkLst>
        </pc:spChg>
        <pc:spChg chg="add mod">
          <ac:chgData name="Antoine Da Cruz" userId="b0bba9d6ca29e22b" providerId="LiveId" clId="{56DAF9B7-89F8-4821-A61D-0B1937902F3E}" dt="2023-05-11T07:49:13.293" v="2772" actId="1076"/>
          <ac:spMkLst>
            <pc:docMk/>
            <pc:sldMk cId="1127313643" sldId="269"/>
            <ac:spMk id="23" creationId="{DC5F9EAC-6EFD-3B23-2F33-4777CD1691EC}"/>
          </ac:spMkLst>
        </pc:spChg>
        <pc:spChg chg="add del mod">
          <ac:chgData name="Antoine Da Cruz" userId="b0bba9d6ca29e22b" providerId="LiveId" clId="{56DAF9B7-89F8-4821-A61D-0B1937902F3E}" dt="2023-05-11T07:50:49.664" v="2788" actId="478"/>
          <ac:spMkLst>
            <pc:docMk/>
            <pc:sldMk cId="1127313643" sldId="269"/>
            <ac:spMk id="24" creationId="{03258D01-8A77-F0FA-82E4-575C79C97ABD}"/>
          </ac:spMkLst>
        </pc:spChg>
        <pc:spChg chg="add del mod">
          <ac:chgData name="Antoine Da Cruz" userId="b0bba9d6ca29e22b" providerId="LiveId" clId="{56DAF9B7-89F8-4821-A61D-0B1937902F3E}" dt="2023-05-10T13:51:10.019" v="2269" actId="478"/>
          <ac:spMkLst>
            <pc:docMk/>
            <pc:sldMk cId="1127313643" sldId="269"/>
            <ac:spMk id="25" creationId="{6AC412EB-69D3-CBC2-2EE0-49B55196C785}"/>
          </ac:spMkLst>
        </pc:spChg>
        <pc:spChg chg="add mod">
          <ac:chgData name="Antoine Da Cruz" userId="b0bba9d6ca29e22b" providerId="LiveId" clId="{56DAF9B7-89F8-4821-A61D-0B1937902F3E}" dt="2023-05-10T13:54:16.523" v="2358" actId="1076"/>
          <ac:spMkLst>
            <pc:docMk/>
            <pc:sldMk cId="1127313643" sldId="269"/>
            <ac:spMk id="26" creationId="{9B88C173-3915-DEAC-3235-B2F0EDE1FA03}"/>
          </ac:spMkLst>
        </pc:spChg>
        <pc:spChg chg="add mod">
          <ac:chgData name="Antoine Da Cruz" userId="b0bba9d6ca29e22b" providerId="LiveId" clId="{56DAF9B7-89F8-4821-A61D-0B1937902F3E}" dt="2023-05-10T13:54:16.523" v="2358" actId="1076"/>
          <ac:spMkLst>
            <pc:docMk/>
            <pc:sldMk cId="1127313643" sldId="269"/>
            <ac:spMk id="27" creationId="{F9A768DC-FD3D-745B-9123-8CDCB29D1052}"/>
          </ac:spMkLst>
        </pc:spChg>
        <pc:spChg chg="add mod">
          <ac:chgData name="Antoine Da Cruz" userId="b0bba9d6ca29e22b" providerId="LiveId" clId="{56DAF9B7-89F8-4821-A61D-0B1937902F3E}" dt="2023-05-10T13:54:16.523" v="2358" actId="1076"/>
          <ac:spMkLst>
            <pc:docMk/>
            <pc:sldMk cId="1127313643" sldId="269"/>
            <ac:spMk id="30" creationId="{BC13A1C5-CE6C-BC4E-3502-C697E4B1D6CA}"/>
          </ac:spMkLst>
        </pc:spChg>
        <pc:spChg chg="mod">
          <ac:chgData name="Antoine Da Cruz" userId="b0bba9d6ca29e22b" providerId="LiveId" clId="{56DAF9B7-89F8-4821-A61D-0B1937902F3E}" dt="2023-05-11T07:49:49.399" v="2786" actId="20577"/>
          <ac:spMkLst>
            <pc:docMk/>
            <pc:sldMk cId="1127313643" sldId="269"/>
            <ac:spMk id="32" creationId="{4B1B47E1-3F5F-9BE4-1C33-30748B893DB8}"/>
          </ac:spMkLst>
        </pc:spChg>
        <pc:cxnChg chg="mod">
          <ac:chgData name="Antoine Da Cruz" userId="b0bba9d6ca29e22b" providerId="LiveId" clId="{56DAF9B7-89F8-4821-A61D-0B1937902F3E}" dt="2023-05-10T13:54:16.523" v="2358" actId="1076"/>
          <ac:cxnSpMkLst>
            <pc:docMk/>
            <pc:sldMk cId="1127313643" sldId="269"/>
            <ac:cxnSpMk id="15" creationId="{17403447-8982-CDB6-8196-1768B37A4D82}"/>
          </ac:cxnSpMkLst>
        </pc:cxnChg>
        <pc:cxnChg chg="mod">
          <ac:chgData name="Antoine Da Cruz" userId="b0bba9d6ca29e22b" providerId="LiveId" clId="{56DAF9B7-89F8-4821-A61D-0B1937902F3E}" dt="2023-05-10T13:54:16.523" v="2358" actId="1076"/>
          <ac:cxnSpMkLst>
            <pc:docMk/>
            <pc:sldMk cId="1127313643" sldId="269"/>
            <ac:cxnSpMk id="16" creationId="{686DE6D7-8785-BC4E-3A63-0F48CC5A2722}"/>
          </ac:cxnSpMkLst>
        </pc:cxnChg>
        <pc:cxnChg chg="mod">
          <ac:chgData name="Antoine Da Cruz" userId="b0bba9d6ca29e22b" providerId="LiveId" clId="{56DAF9B7-89F8-4821-A61D-0B1937902F3E}" dt="2023-05-10T13:54:16.523" v="2358" actId="1076"/>
          <ac:cxnSpMkLst>
            <pc:docMk/>
            <pc:sldMk cId="1127313643" sldId="269"/>
            <ac:cxnSpMk id="17" creationId="{E4D456E7-EC9F-3509-E570-B5FBB3D53ED1}"/>
          </ac:cxnSpMkLst>
        </pc:cxnChg>
        <pc:cxnChg chg="mod">
          <ac:chgData name="Antoine Da Cruz" userId="b0bba9d6ca29e22b" providerId="LiveId" clId="{56DAF9B7-89F8-4821-A61D-0B1937902F3E}" dt="2023-05-10T13:54:16.523" v="2358" actId="1076"/>
          <ac:cxnSpMkLst>
            <pc:docMk/>
            <pc:sldMk cId="1127313643" sldId="269"/>
            <ac:cxnSpMk id="20" creationId="{F8CF5A82-AD6C-FA3A-082C-8664947E7548}"/>
          </ac:cxnSpMkLst>
        </pc:cxnChg>
        <pc:cxnChg chg="mod">
          <ac:chgData name="Antoine Da Cruz" userId="b0bba9d6ca29e22b" providerId="LiveId" clId="{56DAF9B7-89F8-4821-A61D-0B1937902F3E}" dt="2023-05-10T13:54:16.523" v="2358" actId="1076"/>
          <ac:cxnSpMkLst>
            <pc:docMk/>
            <pc:sldMk cId="1127313643" sldId="269"/>
            <ac:cxnSpMk id="21" creationId="{066A1C7F-F762-4D79-F30D-518E7836DE79}"/>
          </ac:cxnSpMkLst>
        </pc:cxnChg>
        <pc:cxnChg chg="mod">
          <ac:chgData name="Antoine Da Cruz" userId="b0bba9d6ca29e22b" providerId="LiveId" clId="{56DAF9B7-89F8-4821-A61D-0B1937902F3E}" dt="2023-05-10T13:54:16.523" v="2358" actId="1076"/>
          <ac:cxnSpMkLst>
            <pc:docMk/>
            <pc:sldMk cId="1127313643" sldId="269"/>
            <ac:cxnSpMk id="22" creationId="{6D917703-6109-2850-7B4D-988A3FAE3DF8}"/>
          </ac:cxnSpMkLst>
        </pc:cxnChg>
        <pc:cxnChg chg="add del mod">
          <ac:chgData name="Antoine Da Cruz" userId="b0bba9d6ca29e22b" providerId="LiveId" clId="{56DAF9B7-89F8-4821-A61D-0B1937902F3E}" dt="2023-05-10T13:54:01.870" v="2349" actId="478"/>
          <ac:cxnSpMkLst>
            <pc:docMk/>
            <pc:sldMk cId="1127313643" sldId="269"/>
            <ac:cxnSpMk id="28" creationId="{9295084D-BFAA-ACD5-60FA-FF661E1F026B}"/>
          </ac:cxnSpMkLst>
        </pc:cxnChg>
        <pc:cxnChg chg="add del mod">
          <ac:chgData name="Antoine Da Cruz" userId="b0bba9d6ca29e22b" providerId="LiveId" clId="{56DAF9B7-89F8-4821-A61D-0B1937902F3E}" dt="2023-05-10T13:54:01.870" v="2349" actId="478"/>
          <ac:cxnSpMkLst>
            <pc:docMk/>
            <pc:sldMk cId="1127313643" sldId="269"/>
            <ac:cxnSpMk id="29" creationId="{CAE682FB-A325-1AE6-AE26-FC2250B2DE85}"/>
          </ac:cxnSpMkLst>
        </pc:cxnChg>
      </pc:sldChg>
      <pc:sldChg chg="addSp delSp modSp add mod">
        <pc:chgData name="Antoine Da Cruz" userId="b0bba9d6ca29e22b" providerId="LiveId" clId="{56DAF9B7-89F8-4821-A61D-0B1937902F3E}" dt="2023-05-09T18:14:31.894" v="2144" actId="14100"/>
        <pc:sldMkLst>
          <pc:docMk/>
          <pc:sldMk cId="321136049" sldId="270"/>
        </pc:sldMkLst>
        <pc:spChg chg="mod">
          <ac:chgData name="Antoine Da Cruz" userId="b0bba9d6ca29e22b" providerId="LiveId" clId="{56DAF9B7-89F8-4821-A61D-0B1937902F3E}" dt="2023-05-09T18:14:22.772" v="2140" actId="1076"/>
          <ac:spMkLst>
            <pc:docMk/>
            <pc:sldMk cId="321136049" sldId="270"/>
            <ac:spMk id="2" creationId="{9214B527-C0E5-73F6-41CE-1CD20CB365BD}"/>
          </ac:spMkLst>
        </pc:spChg>
        <pc:spChg chg="add mod">
          <ac:chgData name="Antoine Da Cruz" userId="b0bba9d6ca29e22b" providerId="LiveId" clId="{56DAF9B7-89F8-4821-A61D-0B1937902F3E}" dt="2023-05-09T17:59:07.442" v="2123" actId="1076"/>
          <ac:spMkLst>
            <pc:docMk/>
            <pc:sldMk cId="321136049" sldId="270"/>
            <ac:spMk id="3" creationId="{CED3C3CE-11DA-06F0-A0D9-A9B1D094852E}"/>
          </ac:spMkLst>
        </pc:spChg>
        <pc:spChg chg="add mod">
          <ac:chgData name="Antoine Da Cruz" userId="b0bba9d6ca29e22b" providerId="LiveId" clId="{56DAF9B7-89F8-4821-A61D-0B1937902F3E}" dt="2023-05-09T18:13:45.884" v="2136" actId="1076"/>
          <ac:spMkLst>
            <pc:docMk/>
            <pc:sldMk cId="321136049" sldId="270"/>
            <ac:spMk id="4" creationId="{6E340F73-80FB-2A1E-E823-A6A13661668A}"/>
          </ac:spMkLst>
        </pc:spChg>
        <pc:spChg chg="add mod">
          <ac:chgData name="Antoine Da Cruz" userId="b0bba9d6ca29e22b" providerId="LiveId" clId="{56DAF9B7-89F8-4821-A61D-0B1937902F3E}" dt="2023-05-09T18:14:08.114" v="2138" actId="1076"/>
          <ac:spMkLst>
            <pc:docMk/>
            <pc:sldMk cId="321136049" sldId="270"/>
            <ac:spMk id="5" creationId="{3E251ADC-D3B1-043D-9A1E-CD5B0B905C7F}"/>
          </ac:spMkLst>
        </pc:spChg>
        <pc:spChg chg="add mod">
          <ac:chgData name="Antoine Da Cruz" userId="b0bba9d6ca29e22b" providerId="LiveId" clId="{56DAF9B7-89F8-4821-A61D-0B1937902F3E}" dt="2023-05-09T15:12:22.995" v="1943" actId="1076"/>
          <ac:spMkLst>
            <pc:docMk/>
            <pc:sldMk cId="321136049" sldId="270"/>
            <ac:spMk id="34" creationId="{4C4A6720-AC41-D94F-6534-2920F7F93031}"/>
          </ac:spMkLst>
        </pc:spChg>
        <pc:spChg chg="add mod">
          <ac:chgData name="Antoine Da Cruz" userId="b0bba9d6ca29e22b" providerId="LiveId" clId="{56DAF9B7-89F8-4821-A61D-0B1937902F3E}" dt="2023-05-09T15:12:27.550" v="1946" actId="20577"/>
          <ac:spMkLst>
            <pc:docMk/>
            <pc:sldMk cId="321136049" sldId="270"/>
            <ac:spMk id="35" creationId="{7953B02C-894B-0EED-EDA0-4E4CCC28265F}"/>
          </ac:spMkLst>
        </pc:spChg>
        <pc:spChg chg="add mod">
          <ac:chgData name="Antoine Da Cruz" userId="b0bba9d6ca29e22b" providerId="LiveId" clId="{56DAF9B7-89F8-4821-A61D-0B1937902F3E}" dt="2023-05-09T15:12:35.079" v="1949" actId="20577"/>
          <ac:spMkLst>
            <pc:docMk/>
            <pc:sldMk cId="321136049" sldId="270"/>
            <ac:spMk id="36" creationId="{B97B2D63-180C-BA3D-E308-DF773B2501A7}"/>
          </ac:spMkLst>
        </pc:spChg>
        <pc:spChg chg="add mod">
          <ac:chgData name="Antoine Da Cruz" userId="b0bba9d6ca29e22b" providerId="LiveId" clId="{56DAF9B7-89F8-4821-A61D-0B1937902F3E}" dt="2023-05-09T15:12:39.888" v="1951" actId="1076"/>
          <ac:spMkLst>
            <pc:docMk/>
            <pc:sldMk cId="321136049" sldId="270"/>
            <ac:spMk id="37" creationId="{F1237C61-6941-B363-AC54-9B743EAE4194}"/>
          </ac:spMkLst>
        </pc:spChg>
        <pc:spChg chg="add mod">
          <ac:chgData name="Antoine Da Cruz" userId="b0bba9d6ca29e22b" providerId="LiveId" clId="{56DAF9B7-89F8-4821-A61D-0B1937902F3E}" dt="2023-05-09T15:13:27.292" v="1965" actId="1076"/>
          <ac:spMkLst>
            <pc:docMk/>
            <pc:sldMk cId="321136049" sldId="270"/>
            <ac:spMk id="41" creationId="{3A8514FD-C617-0382-FB42-1A1DEE8BE4C1}"/>
          </ac:spMkLst>
        </pc:spChg>
        <pc:spChg chg="add mod">
          <ac:chgData name="Antoine Da Cruz" userId="b0bba9d6ca29e22b" providerId="LiveId" clId="{56DAF9B7-89F8-4821-A61D-0B1937902F3E}" dt="2023-05-09T15:34:38.382" v="2072" actId="1076"/>
          <ac:spMkLst>
            <pc:docMk/>
            <pc:sldMk cId="321136049" sldId="270"/>
            <ac:spMk id="42" creationId="{F3E3CF16-41B4-B565-10CC-234053A37ED7}"/>
          </ac:spMkLst>
        </pc:spChg>
        <pc:spChg chg="add mod">
          <ac:chgData name="Antoine Da Cruz" userId="b0bba9d6ca29e22b" providerId="LiveId" clId="{56DAF9B7-89F8-4821-A61D-0B1937902F3E}" dt="2023-05-09T15:13:49.502" v="1970" actId="20577"/>
          <ac:spMkLst>
            <pc:docMk/>
            <pc:sldMk cId="321136049" sldId="270"/>
            <ac:spMk id="43" creationId="{F2CC5756-A3AE-3D67-F822-6AB7E5DE59FE}"/>
          </ac:spMkLst>
        </pc:spChg>
        <pc:spChg chg="add mod">
          <ac:chgData name="Antoine Da Cruz" userId="b0bba9d6ca29e22b" providerId="LiveId" clId="{56DAF9B7-89F8-4821-A61D-0B1937902F3E}" dt="2023-05-09T15:13:57.986" v="1973" actId="20577"/>
          <ac:spMkLst>
            <pc:docMk/>
            <pc:sldMk cId="321136049" sldId="270"/>
            <ac:spMk id="44" creationId="{AEE8A3A0-8304-42DB-265E-8609EE16E93B}"/>
          </ac:spMkLst>
        </pc:spChg>
        <pc:spChg chg="add mod">
          <ac:chgData name="Antoine Da Cruz" userId="b0bba9d6ca29e22b" providerId="LiveId" clId="{56DAF9B7-89F8-4821-A61D-0B1937902F3E}" dt="2023-05-09T15:14:24.713" v="1980" actId="20577"/>
          <ac:spMkLst>
            <pc:docMk/>
            <pc:sldMk cId="321136049" sldId="270"/>
            <ac:spMk id="45" creationId="{97EACD7A-98A8-787C-3F95-057F837856DD}"/>
          </ac:spMkLst>
        </pc:spChg>
        <pc:spChg chg="add mod">
          <ac:chgData name="Antoine Da Cruz" userId="b0bba9d6ca29e22b" providerId="LiveId" clId="{56DAF9B7-89F8-4821-A61D-0B1937902F3E}" dt="2023-05-09T15:14:38.678" v="1983" actId="20577"/>
          <ac:spMkLst>
            <pc:docMk/>
            <pc:sldMk cId="321136049" sldId="270"/>
            <ac:spMk id="46" creationId="{5C8B7994-2BFB-E5C3-7504-7FBC6BF6670B}"/>
          </ac:spMkLst>
        </pc:spChg>
        <pc:spChg chg="add mod">
          <ac:chgData name="Antoine Da Cruz" userId="b0bba9d6ca29e22b" providerId="LiveId" clId="{56DAF9B7-89F8-4821-A61D-0B1937902F3E}" dt="2023-05-09T15:34:34.232" v="2071" actId="1076"/>
          <ac:spMkLst>
            <pc:docMk/>
            <pc:sldMk cId="321136049" sldId="270"/>
            <ac:spMk id="47" creationId="{434FDC77-F97F-3FFB-39F5-FB4E9C47A16F}"/>
          </ac:spMkLst>
        </pc:spChg>
        <pc:spChg chg="add mod">
          <ac:chgData name="Antoine Da Cruz" userId="b0bba9d6ca29e22b" providerId="LiveId" clId="{56DAF9B7-89F8-4821-A61D-0B1937902F3E}" dt="2023-05-09T15:18:44.909" v="2014" actId="20577"/>
          <ac:spMkLst>
            <pc:docMk/>
            <pc:sldMk cId="321136049" sldId="270"/>
            <ac:spMk id="48" creationId="{D3593A58-B548-AEDB-05FB-7BDC044973B3}"/>
          </ac:spMkLst>
        </pc:spChg>
        <pc:spChg chg="add mod">
          <ac:chgData name="Antoine Da Cruz" userId="b0bba9d6ca29e22b" providerId="LiveId" clId="{56DAF9B7-89F8-4821-A61D-0B1937902F3E}" dt="2023-05-09T15:18:17.354" v="2006" actId="1076"/>
          <ac:spMkLst>
            <pc:docMk/>
            <pc:sldMk cId="321136049" sldId="270"/>
            <ac:spMk id="49" creationId="{DCD95BC5-1E13-EE77-81E5-443969DC45D5}"/>
          </ac:spMkLst>
        </pc:spChg>
        <pc:spChg chg="add mod">
          <ac:chgData name="Antoine Da Cruz" userId="b0bba9d6ca29e22b" providerId="LiveId" clId="{56DAF9B7-89F8-4821-A61D-0B1937902F3E}" dt="2023-05-09T15:18:46.830" v="2016" actId="20577"/>
          <ac:spMkLst>
            <pc:docMk/>
            <pc:sldMk cId="321136049" sldId="270"/>
            <ac:spMk id="50" creationId="{98A77B7D-2E79-26F2-DFB1-AA43831AC1CA}"/>
          </ac:spMkLst>
        </pc:spChg>
        <pc:spChg chg="add mod">
          <ac:chgData name="Antoine Da Cruz" userId="b0bba9d6ca29e22b" providerId="LiveId" clId="{56DAF9B7-89F8-4821-A61D-0B1937902F3E}" dt="2023-05-09T15:34:08.853" v="2062" actId="1076"/>
          <ac:spMkLst>
            <pc:docMk/>
            <pc:sldMk cId="321136049" sldId="270"/>
            <ac:spMk id="51" creationId="{D442D641-7EAF-AACE-0D61-1DBC2F5E5A3C}"/>
          </ac:spMkLst>
        </pc:spChg>
        <pc:spChg chg="add del mod">
          <ac:chgData name="Antoine Da Cruz" userId="b0bba9d6ca29e22b" providerId="LiveId" clId="{56DAF9B7-89F8-4821-A61D-0B1937902F3E}" dt="2023-05-09T15:31:54.703" v="2034" actId="478"/>
          <ac:spMkLst>
            <pc:docMk/>
            <pc:sldMk cId="321136049" sldId="270"/>
            <ac:spMk id="55" creationId="{1EC85A1B-170E-DC24-A689-7807C2B5BC00}"/>
          </ac:spMkLst>
        </pc:spChg>
        <pc:spChg chg="add mod">
          <ac:chgData name="Antoine Da Cruz" userId="b0bba9d6ca29e22b" providerId="LiveId" clId="{56DAF9B7-89F8-4821-A61D-0B1937902F3E}" dt="2023-05-09T15:34:30.618" v="2070" actId="1076"/>
          <ac:spMkLst>
            <pc:docMk/>
            <pc:sldMk cId="321136049" sldId="270"/>
            <ac:spMk id="56" creationId="{38B4BC6A-92A7-1543-6DE2-5754E819FFC0}"/>
          </ac:spMkLst>
        </pc:spChg>
        <pc:spChg chg="add mod">
          <ac:chgData name="Antoine Da Cruz" userId="b0bba9d6ca29e22b" providerId="LiveId" clId="{56DAF9B7-89F8-4821-A61D-0B1937902F3E}" dt="2023-05-09T15:33:17.279" v="2048" actId="1076"/>
          <ac:spMkLst>
            <pc:docMk/>
            <pc:sldMk cId="321136049" sldId="270"/>
            <ac:spMk id="57" creationId="{9D68DF71-154B-1B7D-9610-D6852C6BA255}"/>
          </ac:spMkLst>
        </pc:spChg>
        <pc:spChg chg="add mod">
          <ac:chgData name="Antoine Da Cruz" userId="b0bba9d6ca29e22b" providerId="LiveId" clId="{56DAF9B7-89F8-4821-A61D-0B1937902F3E}" dt="2023-05-09T15:33:29.183" v="2052" actId="20577"/>
          <ac:spMkLst>
            <pc:docMk/>
            <pc:sldMk cId="321136049" sldId="270"/>
            <ac:spMk id="58" creationId="{E208F654-EDCE-9047-B77E-BA6846BF5785}"/>
          </ac:spMkLst>
        </pc:spChg>
        <pc:spChg chg="add mod">
          <ac:chgData name="Antoine Da Cruz" userId="b0bba9d6ca29e22b" providerId="LiveId" clId="{56DAF9B7-89F8-4821-A61D-0B1937902F3E}" dt="2023-05-09T15:33:49.455" v="2056" actId="20577"/>
          <ac:spMkLst>
            <pc:docMk/>
            <pc:sldMk cId="321136049" sldId="270"/>
            <ac:spMk id="59" creationId="{F520E680-E62C-B15A-2F7B-B4D7B427A407}"/>
          </ac:spMkLst>
        </pc:spChg>
        <pc:spChg chg="add del mod">
          <ac:chgData name="Antoine Da Cruz" userId="b0bba9d6ca29e22b" providerId="LiveId" clId="{56DAF9B7-89F8-4821-A61D-0B1937902F3E}" dt="2023-05-09T15:33:50.491" v="2058"/>
          <ac:spMkLst>
            <pc:docMk/>
            <pc:sldMk cId="321136049" sldId="270"/>
            <ac:spMk id="60" creationId="{940326CD-AF3D-FFDB-B237-F4F075EDDFE1}"/>
          </ac:spMkLst>
        </pc:spChg>
        <pc:spChg chg="add mod">
          <ac:chgData name="Antoine Da Cruz" userId="b0bba9d6ca29e22b" providerId="LiveId" clId="{56DAF9B7-89F8-4821-A61D-0B1937902F3E}" dt="2023-05-09T15:34:10.752" v="2064" actId="20577"/>
          <ac:spMkLst>
            <pc:docMk/>
            <pc:sldMk cId="321136049" sldId="270"/>
            <ac:spMk id="61" creationId="{14C3D128-BE0F-BC51-8BE6-86C4EF9C0EAE}"/>
          </ac:spMkLst>
        </pc:spChg>
        <pc:spChg chg="add mod">
          <ac:chgData name="Antoine Da Cruz" userId="b0bba9d6ca29e22b" providerId="LiveId" clId="{56DAF9B7-89F8-4821-A61D-0B1937902F3E}" dt="2023-05-09T15:34:25.681" v="2069" actId="1076"/>
          <ac:spMkLst>
            <pc:docMk/>
            <pc:sldMk cId="321136049" sldId="270"/>
            <ac:spMk id="62" creationId="{F88025EF-6575-9F79-4322-6C7B752DC294}"/>
          </ac:spMkLst>
        </pc:spChg>
        <pc:picChg chg="del">
          <ac:chgData name="Antoine Da Cruz" userId="b0bba9d6ca29e22b" providerId="LiveId" clId="{56DAF9B7-89F8-4821-A61D-0B1937902F3E}" dt="2023-05-09T15:12:03.541" v="1933" actId="478"/>
          <ac:picMkLst>
            <pc:docMk/>
            <pc:sldMk cId="321136049" sldId="270"/>
            <ac:picMk id="3" creationId="{91B9480A-447E-5370-22EA-7B0B7AD40158}"/>
          </ac:picMkLst>
        </pc:picChg>
        <pc:picChg chg="del">
          <ac:chgData name="Antoine Da Cruz" userId="b0bba9d6ca29e22b" providerId="LiveId" clId="{56DAF9B7-89F8-4821-A61D-0B1937902F3E}" dt="2023-05-09T15:12:04.054" v="1934" actId="478"/>
          <ac:picMkLst>
            <pc:docMk/>
            <pc:sldMk cId="321136049" sldId="270"/>
            <ac:picMk id="5" creationId="{3C67CC86-A9DC-72EA-D3E2-9AA44937C3B5}"/>
          </ac:picMkLst>
        </pc:picChg>
        <pc:picChg chg="del mod">
          <ac:chgData name="Antoine Da Cruz" userId="b0bba9d6ca29e22b" providerId="LiveId" clId="{56DAF9B7-89F8-4821-A61D-0B1937902F3E}" dt="2023-05-09T15:12:00.509" v="1929" actId="478"/>
          <ac:picMkLst>
            <pc:docMk/>
            <pc:sldMk cId="321136049" sldId="270"/>
            <ac:picMk id="6" creationId="{A6E74831-D3BE-D7A6-6204-5839EC43FFDA}"/>
          </ac:picMkLst>
        </pc:picChg>
        <pc:picChg chg="add del mod">
          <ac:chgData name="Antoine Da Cruz" userId="b0bba9d6ca29e22b" providerId="LiveId" clId="{56DAF9B7-89F8-4821-A61D-0B1937902F3E}" dt="2023-05-09T15:12:02.973" v="1932" actId="478"/>
          <ac:picMkLst>
            <pc:docMk/>
            <pc:sldMk cId="321136049" sldId="270"/>
            <ac:picMk id="7" creationId="{5F9A85C5-2155-0812-4633-DD8E9E9B8168}"/>
          </ac:picMkLst>
        </pc:picChg>
        <pc:picChg chg="add mod">
          <ac:chgData name="Antoine Da Cruz" userId="b0bba9d6ca29e22b" providerId="LiveId" clId="{56DAF9B7-89F8-4821-A61D-0B1937902F3E}" dt="2023-05-09T15:17:50.785" v="1998" actId="1076"/>
          <ac:picMkLst>
            <pc:docMk/>
            <pc:sldMk cId="321136049" sldId="270"/>
            <ac:picMk id="8" creationId="{41EBD6AF-3328-610C-5B39-AE8AA5ECE41A}"/>
          </ac:picMkLst>
        </pc:picChg>
        <pc:picChg chg="del">
          <ac:chgData name="Antoine Da Cruz" userId="b0bba9d6ca29e22b" providerId="LiveId" clId="{56DAF9B7-89F8-4821-A61D-0B1937902F3E}" dt="2023-05-09T13:19:14.327" v="1574" actId="478"/>
          <ac:picMkLst>
            <pc:docMk/>
            <pc:sldMk cId="321136049" sldId="270"/>
            <ac:picMk id="9" creationId="{C28EDDFB-D64C-11AE-EF45-BE8FE2553D2E}"/>
          </ac:picMkLst>
        </pc:picChg>
        <pc:picChg chg="add del mod">
          <ac:chgData name="Antoine Da Cruz" userId="b0bba9d6ca29e22b" providerId="LiveId" clId="{56DAF9B7-89F8-4821-A61D-0B1937902F3E}" dt="2023-05-09T13:46:04.889" v="1637" actId="478"/>
          <ac:picMkLst>
            <pc:docMk/>
            <pc:sldMk cId="321136049" sldId="270"/>
            <ac:picMk id="10" creationId="{4FBEE699-A5CD-7D08-4123-644FDCF73383}"/>
          </ac:picMkLst>
        </pc:picChg>
        <pc:picChg chg="add del mod">
          <ac:chgData name="Antoine Da Cruz" userId="b0bba9d6ca29e22b" providerId="LiveId" clId="{56DAF9B7-89F8-4821-A61D-0B1937902F3E}" dt="2023-05-09T15:11:29.994" v="1917" actId="478"/>
          <ac:picMkLst>
            <pc:docMk/>
            <pc:sldMk cId="321136049" sldId="270"/>
            <ac:picMk id="10" creationId="{5747E884-535D-D07C-A5CF-0E0BC1DA4467}"/>
          </ac:picMkLst>
        </pc:picChg>
        <pc:picChg chg="del mod">
          <ac:chgData name="Antoine Da Cruz" userId="b0bba9d6ca29e22b" providerId="LiveId" clId="{56DAF9B7-89F8-4821-A61D-0B1937902F3E}" dt="2023-05-09T13:59:24.033" v="1784" actId="478"/>
          <ac:picMkLst>
            <pc:docMk/>
            <pc:sldMk cId="321136049" sldId="270"/>
            <ac:picMk id="11" creationId="{CE19564A-5AEE-8A35-F3D8-CEA511712338}"/>
          </ac:picMkLst>
        </pc:picChg>
        <pc:picChg chg="add del mod">
          <ac:chgData name="Antoine Da Cruz" userId="b0bba9d6ca29e22b" providerId="LiveId" clId="{56DAF9B7-89F8-4821-A61D-0B1937902F3E}" dt="2023-05-09T15:09:27.959" v="1890" actId="478"/>
          <ac:picMkLst>
            <pc:docMk/>
            <pc:sldMk cId="321136049" sldId="270"/>
            <ac:picMk id="12" creationId="{6FF754D3-F5B4-5FA7-7A3E-5910162D4874}"/>
          </ac:picMkLst>
        </pc:picChg>
        <pc:picChg chg="add del mod">
          <ac:chgData name="Antoine Da Cruz" userId="b0bba9d6ca29e22b" providerId="LiveId" clId="{56DAF9B7-89F8-4821-A61D-0B1937902F3E}" dt="2023-05-09T14:12:59.851" v="1820" actId="478"/>
          <ac:picMkLst>
            <pc:docMk/>
            <pc:sldMk cId="321136049" sldId="270"/>
            <ac:picMk id="13" creationId="{89C44988-50BB-BFE6-859A-14D5E546A829}"/>
          </ac:picMkLst>
        </pc:picChg>
        <pc:picChg chg="del mod">
          <ac:chgData name="Antoine Da Cruz" userId="b0bba9d6ca29e22b" providerId="LiveId" clId="{56DAF9B7-89F8-4821-A61D-0B1937902F3E}" dt="2023-05-09T15:11:56.013" v="1924" actId="478"/>
          <ac:picMkLst>
            <pc:docMk/>
            <pc:sldMk cId="321136049" sldId="270"/>
            <ac:picMk id="14" creationId="{C56C2F52-A50A-2BFB-4C7C-080A54A909DC}"/>
          </ac:picMkLst>
        </pc:picChg>
        <pc:picChg chg="add del mod">
          <ac:chgData name="Antoine Da Cruz" userId="b0bba9d6ca29e22b" providerId="LiveId" clId="{56DAF9B7-89F8-4821-A61D-0B1937902F3E}" dt="2023-05-09T15:10:05.853" v="1899" actId="478"/>
          <ac:picMkLst>
            <pc:docMk/>
            <pc:sldMk cId="321136049" sldId="270"/>
            <ac:picMk id="15" creationId="{E2430DA8-D2FE-69A0-4468-54FB1DC990BD}"/>
          </ac:picMkLst>
        </pc:picChg>
        <pc:picChg chg="add del mod">
          <ac:chgData name="Antoine Da Cruz" userId="b0bba9d6ca29e22b" providerId="LiveId" clId="{56DAF9B7-89F8-4821-A61D-0B1937902F3E}" dt="2023-05-09T14:02:25.946" v="1789" actId="478"/>
          <ac:picMkLst>
            <pc:docMk/>
            <pc:sldMk cId="321136049" sldId="270"/>
            <ac:picMk id="16" creationId="{F0F3C0FB-9498-1EF1-79E9-3DE6A89A2E7A}"/>
          </ac:picMkLst>
        </pc:picChg>
        <pc:picChg chg="del">
          <ac:chgData name="Antoine Da Cruz" userId="b0bba9d6ca29e22b" providerId="LiveId" clId="{56DAF9B7-89F8-4821-A61D-0B1937902F3E}" dt="2023-05-09T15:11:57.077" v="1925" actId="478"/>
          <ac:picMkLst>
            <pc:docMk/>
            <pc:sldMk cId="321136049" sldId="270"/>
            <ac:picMk id="17" creationId="{A9C1CA09-0031-D3CE-22E4-07F5B0AB01D8}"/>
          </ac:picMkLst>
        </pc:picChg>
        <pc:picChg chg="add del mod">
          <ac:chgData name="Antoine Da Cruz" userId="b0bba9d6ca29e22b" providerId="LiveId" clId="{56DAF9B7-89F8-4821-A61D-0B1937902F3E}" dt="2023-05-09T14:14:31.241" v="1833" actId="478"/>
          <ac:picMkLst>
            <pc:docMk/>
            <pc:sldMk cId="321136049" sldId="270"/>
            <ac:picMk id="18" creationId="{28AC2DB8-9248-DAD4-7CFB-00AA403F97C5}"/>
          </ac:picMkLst>
        </pc:picChg>
        <pc:picChg chg="add del mod">
          <ac:chgData name="Antoine Da Cruz" userId="b0bba9d6ca29e22b" providerId="LiveId" clId="{56DAF9B7-89F8-4821-A61D-0B1937902F3E}" dt="2023-05-09T15:10:46.889" v="1905" actId="478"/>
          <ac:picMkLst>
            <pc:docMk/>
            <pc:sldMk cId="321136049" sldId="270"/>
            <ac:picMk id="18" creationId="{2BC656CB-9EA0-D351-CF27-111BEFAF058F}"/>
          </ac:picMkLst>
        </pc:picChg>
        <pc:picChg chg="del">
          <ac:chgData name="Antoine Da Cruz" userId="b0bba9d6ca29e22b" providerId="LiveId" clId="{56DAF9B7-89F8-4821-A61D-0B1937902F3E}" dt="2023-05-09T15:08:37.205" v="1881" actId="478"/>
          <ac:picMkLst>
            <pc:docMk/>
            <pc:sldMk cId="321136049" sldId="270"/>
            <ac:picMk id="19" creationId="{2ECA72EB-7E2C-3822-9300-50AD322D222F}"/>
          </ac:picMkLst>
        </pc:picChg>
        <pc:picChg chg="add del mod">
          <ac:chgData name="Antoine Da Cruz" userId="b0bba9d6ca29e22b" providerId="LiveId" clId="{56DAF9B7-89F8-4821-A61D-0B1937902F3E}" dt="2023-05-09T15:12:02.254" v="1931" actId="478"/>
          <ac:picMkLst>
            <pc:docMk/>
            <pc:sldMk cId="321136049" sldId="270"/>
            <ac:picMk id="20" creationId="{FB771346-A0BA-DA85-0BFA-B453EDBCE0BE}"/>
          </ac:picMkLst>
        </pc:picChg>
        <pc:picChg chg="add mod">
          <ac:chgData name="Antoine Da Cruz" userId="b0bba9d6ca29e22b" providerId="LiveId" clId="{56DAF9B7-89F8-4821-A61D-0B1937902F3E}" dt="2023-05-09T18:14:31.894" v="2144" actId="14100"/>
          <ac:picMkLst>
            <pc:docMk/>
            <pc:sldMk cId="321136049" sldId="270"/>
            <ac:picMk id="22" creationId="{5345AEA0-7222-7039-73C4-F16C24098156}"/>
          </ac:picMkLst>
        </pc:picChg>
        <pc:picChg chg="add del mod">
          <ac:chgData name="Antoine Da Cruz" userId="b0bba9d6ca29e22b" providerId="LiveId" clId="{56DAF9B7-89F8-4821-A61D-0B1937902F3E}" dt="2023-05-09T15:11:59.661" v="1928" actId="478"/>
          <ac:picMkLst>
            <pc:docMk/>
            <pc:sldMk cId="321136049" sldId="270"/>
            <ac:picMk id="23" creationId="{466E6903-9FD3-CC1E-D3BB-6399123B1ADA}"/>
          </ac:picMkLst>
        </pc:picChg>
        <pc:picChg chg="add del mod">
          <ac:chgData name="Antoine Da Cruz" userId="b0bba9d6ca29e22b" providerId="LiveId" clId="{56DAF9B7-89F8-4821-A61D-0B1937902F3E}" dt="2023-05-09T15:11:58.948" v="1927" actId="478"/>
          <ac:picMkLst>
            <pc:docMk/>
            <pc:sldMk cId="321136049" sldId="270"/>
            <ac:picMk id="24" creationId="{9E163077-8D25-BA62-27C5-060814E4BF34}"/>
          </ac:picMkLst>
        </pc:picChg>
        <pc:picChg chg="add del mod">
          <ac:chgData name="Antoine Da Cruz" userId="b0bba9d6ca29e22b" providerId="LiveId" clId="{56DAF9B7-89F8-4821-A61D-0B1937902F3E}" dt="2023-05-09T15:11:58.197" v="1926" actId="478"/>
          <ac:picMkLst>
            <pc:docMk/>
            <pc:sldMk cId="321136049" sldId="270"/>
            <ac:picMk id="25" creationId="{D3EC40F2-C762-F37D-6855-745E420536B3}"/>
          </ac:picMkLst>
        </pc:picChg>
        <pc:picChg chg="add del mod">
          <ac:chgData name="Antoine Da Cruz" userId="b0bba9d6ca29e22b" providerId="LiveId" clId="{56DAF9B7-89F8-4821-A61D-0B1937902F3E}" dt="2023-05-09T15:12:01.324" v="1930" actId="478"/>
          <ac:picMkLst>
            <pc:docMk/>
            <pc:sldMk cId="321136049" sldId="270"/>
            <ac:picMk id="26" creationId="{9221CEFD-2F49-AF42-5429-4B004B65AB11}"/>
          </ac:picMkLst>
        </pc:picChg>
        <pc:picChg chg="add mod">
          <ac:chgData name="Antoine Da Cruz" userId="b0bba9d6ca29e22b" providerId="LiveId" clId="{56DAF9B7-89F8-4821-A61D-0B1937902F3E}" dt="2023-05-09T15:21:45.865" v="2022" actId="1076"/>
          <ac:picMkLst>
            <pc:docMk/>
            <pc:sldMk cId="321136049" sldId="270"/>
            <ac:picMk id="27" creationId="{D4FBDA8F-5AB1-3946-BD93-45A2FDACAA07}"/>
          </ac:picMkLst>
        </pc:picChg>
        <pc:picChg chg="add mod">
          <ac:chgData name="Antoine Da Cruz" userId="b0bba9d6ca29e22b" providerId="LiveId" clId="{56DAF9B7-89F8-4821-A61D-0B1937902F3E}" dt="2023-05-09T15:14:57.077" v="1988" actId="1076"/>
          <ac:picMkLst>
            <pc:docMk/>
            <pc:sldMk cId="321136049" sldId="270"/>
            <ac:picMk id="28" creationId="{03D37F86-C2CD-051D-692A-F2FED6214036}"/>
          </ac:picMkLst>
        </pc:picChg>
        <pc:picChg chg="add mod">
          <ac:chgData name="Antoine Da Cruz" userId="b0bba9d6ca29e22b" providerId="LiveId" clId="{56DAF9B7-89F8-4821-A61D-0B1937902F3E}" dt="2023-05-09T18:13:37.842" v="2135" actId="1076"/>
          <ac:picMkLst>
            <pc:docMk/>
            <pc:sldMk cId="321136049" sldId="270"/>
            <ac:picMk id="29" creationId="{A09B3EA9-892D-F02F-1495-D79D1D908134}"/>
          </ac:picMkLst>
        </pc:picChg>
        <pc:picChg chg="add mod">
          <ac:chgData name="Antoine Da Cruz" userId="b0bba9d6ca29e22b" providerId="LiveId" clId="{56DAF9B7-89F8-4821-A61D-0B1937902F3E}" dt="2023-05-09T18:13:37.842" v="2135" actId="1076"/>
          <ac:picMkLst>
            <pc:docMk/>
            <pc:sldMk cId="321136049" sldId="270"/>
            <ac:picMk id="30" creationId="{43AB2041-D6F7-122A-6FC4-1A80AE430355}"/>
          </ac:picMkLst>
        </pc:picChg>
        <pc:picChg chg="add mod">
          <ac:chgData name="Antoine Da Cruz" userId="b0bba9d6ca29e22b" providerId="LiveId" clId="{56DAF9B7-89F8-4821-A61D-0B1937902F3E}" dt="2023-05-09T18:13:37.842" v="2135" actId="1076"/>
          <ac:picMkLst>
            <pc:docMk/>
            <pc:sldMk cId="321136049" sldId="270"/>
            <ac:picMk id="31" creationId="{A2301733-7DCA-908F-41D9-A7D2F1438A52}"/>
          </ac:picMkLst>
        </pc:picChg>
        <pc:picChg chg="add del mod">
          <ac:chgData name="Antoine Da Cruz" userId="b0bba9d6ca29e22b" providerId="LiveId" clId="{56DAF9B7-89F8-4821-A61D-0B1937902F3E}" dt="2023-05-09T15:14:02.798" v="1976" actId="478"/>
          <ac:picMkLst>
            <pc:docMk/>
            <pc:sldMk cId="321136049" sldId="270"/>
            <ac:picMk id="32" creationId="{C6EDE388-3737-CB22-9886-7C16CA7073C5}"/>
          </ac:picMkLst>
        </pc:picChg>
        <pc:picChg chg="add mod">
          <ac:chgData name="Antoine Da Cruz" userId="b0bba9d6ca29e22b" providerId="LiveId" clId="{56DAF9B7-89F8-4821-A61D-0B1937902F3E}" dt="2023-05-09T15:14:14.315" v="1977" actId="1076"/>
          <ac:picMkLst>
            <pc:docMk/>
            <pc:sldMk cId="321136049" sldId="270"/>
            <ac:picMk id="33" creationId="{C2B6B9A9-B6D8-E469-63E2-77DC880B19FF}"/>
          </ac:picMkLst>
        </pc:picChg>
        <pc:picChg chg="add del mod">
          <ac:chgData name="Antoine Da Cruz" userId="b0bba9d6ca29e22b" providerId="LiveId" clId="{56DAF9B7-89F8-4821-A61D-0B1937902F3E}" dt="2023-05-09T15:14:01.493" v="1974" actId="478"/>
          <ac:picMkLst>
            <pc:docMk/>
            <pc:sldMk cId="321136049" sldId="270"/>
            <ac:picMk id="38" creationId="{B8A32CBC-01D3-0C57-E9AB-DD63B3C239A4}"/>
          </ac:picMkLst>
        </pc:picChg>
        <pc:picChg chg="add del mod">
          <ac:chgData name="Antoine Da Cruz" userId="b0bba9d6ca29e22b" providerId="LiveId" clId="{56DAF9B7-89F8-4821-A61D-0B1937902F3E}" dt="2023-05-09T15:14:02.029" v="1975" actId="478"/>
          <ac:picMkLst>
            <pc:docMk/>
            <pc:sldMk cId="321136049" sldId="270"/>
            <ac:picMk id="39" creationId="{3692E7F6-A2C6-16F3-EC64-65D74BB061A5}"/>
          </ac:picMkLst>
        </pc:picChg>
        <pc:picChg chg="add mod">
          <ac:chgData name="Antoine Da Cruz" userId="b0bba9d6ca29e22b" providerId="LiveId" clId="{56DAF9B7-89F8-4821-A61D-0B1937902F3E}" dt="2023-05-09T17:40:40.082" v="2084" actId="1076"/>
          <ac:picMkLst>
            <pc:docMk/>
            <pc:sldMk cId="321136049" sldId="270"/>
            <ac:picMk id="40" creationId="{9B35A60A-1D4E-031B-3EFB-48037B5F23FF}"/>
          </ac:picMkLst>
        </pc:picChg>
        <pc:picChg chg="add mod">
          <ac:chgData name="Antoine Da Cruz" userId="b0bba9d6ca29e22b" providerId="LiveId" clId="{56DAF9B7-89F8-4821-A61D-0B1937902F3E}" dt="2023-05-09T15:32:47.803" v="2043" actId="1076"/>
          <ac:picMkLst>
            <pc:docMk/>
            <pc:sldMk cId="321136049" sldId="270"/>
            <ac:picMk id="52" creationId="{3EE4FD25-5DDA-9180-24F2-0E1343AD9C6B}"/>
          </ac:picMkLst>
        </pc:picChg>
        <pc:picChg chg="add mod">
          <ac:chgData name="Antoine Da Cruz" userId="b0bba9d6ca29e22b" providerId="LiveId" clId="{56DAF9B7-89F8-4821-A61D-0B1937902F3E}" dt="2023-05-09T15:33:56.556" v="2059" actId="1076"/>
          <ac:picMkLst>
            <pc:docMk/>
            <pc:sldMk cId="321136049" sldId="270"/>
            <ac:picMk id="53" creationId="{579C9F90-4243-B4C6-B47D-757B870414E3}"/>
          </ac:picMkLst>
        </pc:picChg>
        <pc:picChg chg="add mod">
          <ac:chgData name="Antoine Da Cruz" userId="b0bba9d6ca29e22b" providerId="LiveId" clId="{56DAF9B7-89F8-4821-A61D-0B1937902F3E}" dt="2023-05-09T15:31:49.545" v="2032" actId="1076"/>
          <ac:picMkLst>
            <pc:docMk/>
            <pc:sldMk cId="321136049" sldId="270"/>
            <ac:picMk id="54" creationId="{A3BAF152-B0C0-49C4-4FE4-624A94013B66}"/>
          </ac:picMkLst>
        </pc:picChg>
      </pc:sldChg>
      <pc:sldChg chg="modSp add del mod">
        <pc:chgData name="Antoine Da Cruz" userId="b0bba9d6ca29e22b" providerId="LiveId" clId="{56DAF9B7-89F8-4821-A61D-0B1937902F3E}" dt="2023-05-08T14:00:12.853" v="1253"/>
        <pc:sldMkLst>
          <pc:docMk/>
          <pc:sldMk cId="1405489395" sldId="270"/>
        </pc:sldMkLst>
        <pc:picChg chg="mod">
          <ac:chgData name="Antoine Da Cruz" userId="b0bba9d6ca29e22b" providerId="LiveId" clId="{56DAF9B7-89F8-4821-A61D-0B1937902F3E}" dt="2023-05-08T14:00:12.468" v="1252" actId="14100"/>
          <ac:picMkLst>
            <pc:docMk/>
            <pc:sldMk cId="1405489395" sldId="270"/>
            <ac:picMk id="5" creationId="{93BD02A9-1870-7FD8-4CBB-70010C270142}"/>
          </ac:picMkLst>
        </pc:picChg>
      </pc:sldChg>
      <pc:sldChg chg="addSp delSp modSp add mod">
        <pc:chgData name="Antoine Da Cruz" userId="b0bba9d6ca29e22b" providerId="LiveId" clId="{56DAF9B7-89F8-4821-A61D-0B1937902F3E}" dt="2023-05-09T14:51:52.820" v="1854" actId="478"/>
        <pc:sldMkLst>
          <pc:docMk/>
          <pc:sldMk cId="740229307" sldId="271"/>
        </pc:sldMkLst>
        <pc:picChg chg="add del mod">
          <ac:chgData name="Antoine Da Cruz" userId="b0bba9d6ca29e22b" providerId="LiveId" clId="{56DAF9B7-89F8-4821-A61D-0B1937902F3E}" dt="2023-05-09T14:51:52.820" v="1854" actId="478"/>
          <ac:picMkLst>
            <pc:docMk/>
            <pc:sldMk cId="740229307" sldId="271"/>
            <ac:picMk id="5" creationId="{37DEB4F3-0F6D-37B5-A620-23C1BFDACA51}"/>
          </ac:picMkLst>
        </pc:picChg>
      </pc:sldChg>
      <pc:sldChg chg="add">
        <pc:chgData name="Antoine Da Cruz" userId="b0bba9d6ca29e22b" providerId="LiveId" clId="{56DAF9B7-89F8-4821-A61D-0B1937902F3E}" dt="2023-05-09T15:11:46.538" v="1920"/>
        <pc:sldMkLst>
          <pc:docMk/>
          <pc:sldMk cId="3677974486" sldId="272"/>
        </pc:sldMkLst>
      </pc:sldChg>
      <pc:sldChg chg="add">
        <pc:chgData name="Antoine Da Cruz" userId="b0bba9d6ca29e22b" providerId="LiveId" clId="{56DAF9B7-89F8-4821-A61D-0B1937902F3E}" dt="2023-05-09T17:42:51.466" v="2101" actId="2890"/>
        <pc:sldMkLst>
          <pc:docMk/>
          <pc:sldMk cId="269941959" sldId="273"/>
        </pc:sldMkLst>
      </pc:sldChg>
      <pc:sldChg chg="addSp delSp modSp del mod delAnim modAnim">
        <pc:chgData name="Antoine Da Cruz" userId="b0bba9d6ca29e22b" providerId="LiveId" clId="{56DAF9B7-89F8-4821-A61D-0B1937902F3E}" dt="2023-05-11T07:54:10.097" v="2824" actId="47"/>
        <pc:sldMkLst>
          <pc:docMk/>
          <pc:sldMk cId="2527592429" sldId="274"/>
        </pc:sldMkLst>
        <pc:picChg chg="add del mod">
          <ac:chgData name="Antoine Da Cruz" userId="b0bba9d6ca29e22b" providerId="LiveId" clId="{56DAF9B7-89F8-4821-A61D-0B1937902F3E}" dt="2023-05-10T19:39:03.177" v="2479" actId="478"/>
          <ac:picMkLst>
            <pc:docMk/>
            <pc:sldMk cId="2527592429" sldId="274"/>
            <ac:picMk id="4" creationId="{F0461B2B-A7E7-CE06-6337-0942203875E2}"/>
          </ac:picMkLst>
        </pc:picChg>
      </pc:sldChg>
      <pc:sldChg chg="addSp delSp modSp mod">
        <pc:chgData name="Antoine Da Cruz" userId="b0bba9d6ca29e22b" providerId="LiveId" clId="{56DAF9B7-89F8-4821-A61D-0B1937902F3E}" dt="2023-05-13T13:22:56.772" v="3128" actId="167"/>
        <pc:sldMkLst>
          <pc:docMk/>
          <pc:sldMk cId="3669643642" sldId="276"/>
        </pc:sldMkLst>
        <pc:spChg chg="mod ord">
          <ac:chgData name="Antoine Da Cruz" userId="b0bba9d6ca29e22b" providerId="LiveId" clId="{56DAF9B7-89F8-4821-A61D-0B1937902F3E}" dt="2023-05-13T13:22:56.772" v="3128" actId="167"/>
          <ac:spMkLst>
            <pc:docMk/>
            <pc:sldMk cId="3669643642" sldId="276"/>
            <ac:spMk id="2" creationId="{9214B527-C0E5-73F6-41CE-1CD20CB365BD}"/>
          </ac:spMkLst>
        </pc:spChg>
        <pc:spChg chg="mod">
          <ac:chgData name="Antoine Da Cruz" userId="b0bba9d6ca29e22b" providerId="LiveId" clId="{56DAF9B7-89F8-4821-A61D-0B1937902F3E}" dt="2023-05-10T19:37:04.235" v="2397" actId="1076"/>
          <ac:spMkLst>
            <pc:docMk/>
            <pc:sldMk cId="3669643642" sldId="276"/>
            <ac:spMk id="3" creationId="{CED3C3CE-11DA-06F0-A0D9-A9B1D094852E}"/>
          </ac:spMkLst>
        </pc:spChg>
        <pc:spChg chg="mod">
          <ac:chgData name="Antoine Da Cruz" userId="b0bba9d6ca29e22b" providerId="LiveId" clId="{56DAF9B7-89F8-4821-A61D-0B1937902F3E}" dt="2023-05-12T16:10:17.347" v="3097" actId="113"/>
          <ac:spMkLst>
            <pc:docMk/>
            <pc:sldMk cId="3669643642" sldId="276"/>
            <ac:spMk id="4" creationId="{6E340F73-80FB-2A1E-E823-A6A13661668A}"/>
          </ac:spMkLst>
        </pc:spChg>
        <pc:spChg chg="mod">
          <ac:chgData name="Antoine Da Cruz" userId="b0bba9d6ca29e22b" providerId="LiveId" clId="{56DAF9B7-89F8-4821-A61D-0B1937902F3E}" dt="2023-05-12T16:10:17.347" v="3097" actId="113"/>
          <ac:spMkLst>
            <pc:docMk/>
            <pc:sldMk cId="3669643642" sldId="276"/>
            <ac:spMk id="5" creationId="{3E251ADC-D3B1-043D-9A1E-CD5B0B905C7F}"/>
          </ac:spMkLst>
        </pc:spChg>
        <pc:spChg chg="del">
          <ac:chgData name="Antoine Da Cruz" userId="b0bba9d6ca29e22b" providerId="LiveId" clId="{56DAF9B7-89F8-4821-A61D-0B1937902F3E}" dt="2023-05-13T13:22:54.895" v="3127" actId="478"/>
          <ac:spMkLst>
            <pc:docMk/>
            <pc:sldMk cId="3669643642" sldId="276"/>
            <ac:spMk id="37" creationId="{F1237C61-6941-B363-AC54-9B743EAE4194}"/>
          </ac:spMkLst>
        </pc:spChg>
        <pc:picChg chg="add mod ord">
          <ac:chgData name="Antoine Da Cruz" userId="b0bba9d6ca29e22b" providerId="LiveId" clId="{56DAF9B7-89F8-4821-A61D-0B1937902F3E}" dt="2023-05-13T13:22:49.232" v="3125" actId="167"/>
          <ac:picMkLst>
            <pc:docMk/>
            <pc:sldMk cId="3669643642" sldId="276"/>
            <ac:picMk id="6" creationId="{7B84FBB1-C522-4FA3-E262-5013EEE00560}"/>
          </ac:picMkLst>
        </pc:picChg>
        <pc:picChg chg="add del mod">
          <ac:chgData name="Antoine Da Cruz" userId="b0bba9d6ca29e22b" providerId="LiveId" clId="{56DAF9B7-89F8-4821-A61D-0B1937902F3E}" dt="2023-05-12T16:09:15.663" v="3078" actId="478"/>
          <ac:picMkLst>
            <pc:docMk/>
            <pc:sldMk cId="3669643642" sldId="276"/>
            <ac:picMk id="6" creationId="{DDBA9D1A-28BD-5695-A2C5-CAEF7550D0C7}"/>
          </ac:picMkLst>
        </pc:picChg>
        <pc:picChg chg="add mod">
          <ac:chgData name="Antoine Da Cruz" userId="b0bba9d6ca29e22b" providerId="LiveId" clId="{56DAF9B7-89F8-4821-A61D-0B1937902F3E}" dt="2023-05-12T16:10:03.025" v="3092" actId="14100"/>
          <ac:picMkLst>
            <pc:docMk/>
            <pc:sldMk cId="3669643642" sldId="276"/>
            <ac:picMk id="11" creationId="{4C0559F0-0E8D-0861-68C5-B921316662F0}"/>
          </ac:picMkLst>
        </pc:picChg>
        <pc:picChg chg="add del mod">
          <ac:chgData name="Antoine Da Cruz" userId="b0bba9d6ca29e22b" providerId="LiveId" clId="{56DAF9B7-89F8-4821-A61D-0B1937902F3E}" dt="2023-05-11T15:19:36.755" v="2919" actId="478"/>
          <ac:picMkLst>
            <pc:docMk/>
            <pc:sldMk cId="3669643642" sldId="276"/>
            <ac:picMk id="11" creationId="{E13A50B6-C970-891A-A9A7-85209BB410CB}"/>
          </ac:picMkLst>
        </pc:picChg>
        <pc:picChg chg="add mod">
          <ac:chgData name="Antoine Da Cruz" userId="b0bba9d6ca29e22b" providerId="LiveId" clId="{56DAF9B7-89F8-4821-A61D-0B1937902F3E}" dt="2023-05-11T15:19:48.262" v="2921" actId="14100"/>
          <ac:picMkLst>
            <pc:docMk/>
            <pc:sldMk cId="3669643642" sldId="276"/>
            <ac:picMk id="13" creationId="{1980898F-1E86-5C6B-CFB7-720D8469307F}"/>
          </ac:picMkLst>
        </pc:picChg>
        <pc:picChg chg="add mod">
          <ac:chgData name="Antoine Da Cruz" userId="b0bba9d6ca29e22b" providerId="LiveId" clId="{56DAF9B7-89F8-4821-A61D-0B1937902F3E}" dt="2023-05-11T15:39:14.799" v="2987" actId="1076"/>
          <ac:picMkLst>
            <pc:docMk/>
            <pc:sldMk cId="3669643642" sldId="276"/>
            <ac:picMk id="14" creationId="{3D54007D-9D9A-3468-08E7-2578E6E4635D}"/>
          </ac:picMkLst>
        </pc:picChg>
        <pc:picChg chg="del mod">
          <ac:chgData name="Antoine Da Cruz" userId="b0bba9d6ca29e22b" providerId="LiveId" clId="{56DAF9B7-89F8-4821-A61D-0B1937902F3E}" dt="2023-05-13T13:22:51.480" v="3126" actId="478"/>
          <ac:picMkLst>
            <pc:docMk/>
            <pc:sldMk cId="3669643642" sldId="276"/>
            <ac:picMk id="40" creationId="{9B35A60A-1D4E-031B-3EFB-48037B5F23FF}"/>
          </ac:picMkLst>
        </pc:picChg>
        <pc:picChg chg="mod">
          <ac:chgData name="Antoine Da Cruz" userId="b0bba9d6ca29e22b" providerId="LiveId" clId="{56DAF9B7-89F8-4821-A61D-0B1937902F3E}" dt="2023-05-12T15:41:55.113" v="3030" actId="1076"/>
          <ac:picMkLst>
            <pc:docMk/>
            <pc:sldMk cId="3669643642" sldId="276"/>
            <ac:picMk id="52" creationId="{3EE4FD25-5DDA-9180-24F2-0E1343AD9C6B}"/>
          </ac:picMkLst>
        </pc:picChg>
        <pc:picChg chg="mod">
          <ac:chgData name="Antoine Da Cruz" userId="b0bba9d6ca29e22b" providerId="LiveId" clId="{56DAF9B7-89F8-4821-A61D-0B1937902F3E}" dt="2023-05-11T15:40:28.316" v="2993" actId="1076"/>
          <ac:picMkLst>
            <pc:docMk/>
            <pc:sldMk cId="3669643642" sldId="276"/>
            <ac:picMk id="53" creationId="{579C9F90-4243-B4C6-B47D-757B870414E3}"/>
          </ac:picMkLst>
        </pc:picChg>
      </pc:sldChg>
      <pc:sldChg chg="addSp delSp modSp add mod">
        <pc:chgData name="Antoine Da Cruz" userId="b0bba9d6ca29e22b" providerId="LiveId" clId="{56DAF9B7-89F8-4821-A61D-0B1937902F3E}" dt="2023-05-11T15:20:58.655" v="2961" actId="167"/>
        <pc:sldMkLst>
          <pc:docMk/>
          <pc:sldMk cId="948537615" sldId="277"/>
        </pc:sldMkLst>
        <pc:spChg chg="mod">
          <ac:chgData name="Antoine Da Cruz" userId="b0bba9d6ca29e22b" providerId="LiveId" clId="{56DAF9B7-89F8-4821-A61D-0B1937902F3E}" dt="2023-05-11T15:20:02.235" v="2926" actId="20577"/>
          <ac:spMkLst>
            <pc:docMk/>
            <pc:sldMk cId="948537615" sldId="277"/>
            <ac:spMk id="4" creationId="{A1C41A42-C70F-9F01-4997-C997EAB641AE}"/>
          </ac:spMkLst>
        </pc:spChg>
        <pc:picChg chg="del">
          <ac:chgData name="Antoine Da Cruz" userId="b0bba9d6ca29e22b" providerId="LiveId" clId="{56DAF9B7-89F8-4821-A61D-0B1937902F3E}" dt="2023-05-11T15:20:04.922" v="2928" actId="478"/>
          <ac:picMkLst>
            <pc:docMk/>
            <pc:sldMk cId="948537615" sldId="277"/>
            <ac:picMk id="2" creationId="{1B4F67D8-CABA-A461-863A-2114707144EF}"/>
          </ac:picMkLst>
        </pc:picChg>
        <pc:picChg chg="del">
          <ac:chgData name="Antoine Da Cruz" userId="b0bba9d6ca29e22b" providerId="LiveId" clId="{56DAF9B7-89F8-4821-A61D-0B1937902F3E}" dt="2023-05-11T15:20:04.158" v="2927" actId="478"/>
          <ac:picMkLst>
            <pc:docMk/>
            <pc:sldMk cId="948537615" sldId="277"/>
            <ac:picMk id="3" creationId="{37FC1088-54A6-A897-8358-2CBF3C0E9321}"/>
          </ac:picMkLst>
        </pc:picChg>
        <pc:picChg chg="add mod ord">
          <ac:chgData name="Antoine Da Cruz" userId="b0bba9d6ca29e22b" providerId="LiveId" clId="{56DAF9B7-89F8-4821-A61D-0B1937902F3E}" dt="2023-05-11T15:20:58.655" v="2961" actId="167"/>
          <ac:picMkLst>
            <pc:docMk/>
            <pc:sldMk cId="948537615" sldId="277"/>
            <ac:picMk id="6" creationId="{59FB1AE2-65C7-FC4B-8BE7-FBBDEB956E34}"/>
          </ac:picMkLst>
        </pc:picChg>
      </pc:sldChg>
      <pc:sldChg chg="addSp delSp modSp add del mod ord modAnim">
        <pc:chgData name="Antoine Da Cruz" userId="b0bba9d6ca29e22b" providerId="LiveId" clId="{56DAF9B7-89F8-4821-A61D-0B1937902F3E}" dt="2023-05-11T15:14:31.578" v="2896" actId="47"/>
        <pc:sldMkLst>
          <pc:docMk/>
          <pc:sldMk cId="1329278095" sldId="277"/>
        </pc:sldMkLst>
        <pc:spChg chg="ord">
          <ac:chgData name="Antoine Da Cruz" userId="b0bba9d6ca29e22b" providerId="LiveId" clId="{56DAF9B7-89F8-4821-A61D-0B1937902F3E}" dt="2023-05-10T19:37:49.638" v="2403" actId="167"/>
          <ac:spMkLst>
            <pc:docMk/>
            <pc:sldMk cId="1329278095" sldId="277"/>
            <ac:spMk id="2" creationId="{9214B527-C0E5-73F6-41CE-1CD20CB365BD}"/>
          </ac:spMkLst>
        </pc:spChg>
        <pc:spChg chg="add mod">
          <ac:chgData name="Antoine Da Cruz" userId="b0bba9d6ca29e22b" providerId="LiveId" clId="{56DAF9B7-89F8-4821-A61D-0B1937902F3E}" dt="2023-05-11T07:51:06.432" v="2801" actId="20577"/>
          <ac:spMkLst>
            <pc:docMk/>
            <pc:sldMk cId="1329278095" sldId="277"/>
            <ac:spMk id="3" creationId="{EAC01C33-0F57-606A-6739-8B4020184905}"/>
          </ac:spMkLst>
        </pc:spChg>
        <pc:picChg chg="add mod ord">
          <ac:chgData name="Antoine Da Cruz" userId="b0bba9d6ca29e22b" providerId="LiveId" clId="{56DAF9B7-89F8-4821-A61D-0B1937902F3E}" dt="2023-05-10T19:39:18.351" v="2487" actId="1076"/>
          <ac:picMkLst>
            <pc:docMk/>
            <pc:sldMk cId="1329278095" sldId="277"/>
            <ac:picMk id="4" creationId="{1B948724-9B40-9CF7-3C63-01D4747E9370}"/>
          </ac:picMkLst>
        </pc:picChg>
        <pc:picChg chg="del">
          <ac:chgData name="Antoine Da Cruz" userId="b0bba9d6ca29e22b" providerId="LiveId" clId="{56DAF9B7-89F8-4821-A61D-0B1937902F3E}" dt="2023-05-10T14:05:45.815" v="2362" actId="478"/>
          <ac:picMkLst>
            <pc:docMk/>
            <pc:sldMk cId="1329278095" sldId="277"/>
            <ac:picMk id="34" creationId="{413114CB-88C5-47A9-9BD1-4265A4F3DB74}"/>
          </ac:picMkLst>
        </pc:picChg>
      </pc:sldChg>
      <pc:sldChg chg="addSp delSp modSp add mod">
        <pc:chgData name="Antoine Da Cruz" userId="b0bba9d6ca29e22b" providerId="LiveId" clId="{56DAF9B7-89F8-4821-A61D-0B1937902F3E}" dt="2023-05-12T13:07:22.617" v="3000" actId="1076"/>
        <pc:sldMkLst>
          <pc:docMk/>
          <pc:sldMk cId="2384755138" sldId="278"/>
        </pc:sldMkLst>
        <pc:spChg chg="add mod">
          <ac:chgData name="Antoine Da Cruz" userId="b0bba9d6ca29e22b" providerId="LiveId" clId="{56DAF9B7-89F8-4821-A61D-0B1937902F3E}" dt="2023-05-12T13:07:22.617" v="3000" actId="1076"/>
          <ac:spMkLst>
            <pc:docMk/>
            <pc:sldMk cId="2384755138" sldId="278"/>
            <ac:spMk id="2" creationId="{91BA6DBB-2F3B-A9C2-5B75-1C70DE7EF3AE}"/>
          </ac:spMkLst>
        </pc:spChg>
        <pc:spChg chg="mod">
          <ac:chgData name="Antoine Da Cruz" userId="b0bba9d6ca29e22b" providerId="LiveId" clId="{56DAF9B7-89F8-4821-A61D-0B1937902F3E}" dt="2023-05-11T15:34:53.365" v="2970" actId="20577"/>
          <ac:spMkLst>
            <pc:docMk/>
            <pc:sldMk cId="2384755138" sldId="278"/>
            <ac:spMk id="4" creationId="{A1C41A42-C70F-9F01-4997-C997EAB641AE}"/>
          </ac:spMkLst>
        </pc:spChg>
        <pc:picChg chg="del">
          <ac:chgData name="Antoine Da Cruz" userId="b0bba9d6ca29e22b" providerId="LiveId" clId="{56DAF9B7-89F8-4821-A61D-0B1937902F3E}" dt="2023-05-11T15:34:48.750" v="2964" actId="478"/>
          <ac:picMkLst>
            <pc:docMk/>
            <pc:sldMk cId="2384755138" sldId="278"/>
            <ac:picMk id="2" creationId="{1B4F67D8-CABA-A461-863A-2114707144EF}"/>
          </ac:picMkLst>
        </pc:picChg>
        <pc:picChg chg="del">
          <ac:chgData name="Antoine Da Cruz" userId="b0bba9d6ca29e22b" providerId="LiveId" clId="{56DAF9B7-89F8-4821-A61D-0B1937902F3E}" dt="2023-05-11T15:34:47.546" v="2963" actId="478"/>
          <ac:picMkLst>
            <pc:docMk/>
            <pc:sldMk cId="2384755138" sldId="278"/>
            <ac:picMk id="3" creationId="{37FC1088-54A6-A897-8358-2CBF3C0E9321}"/>
          </ac:picMkLst>
        </pc:picChg>
        <pc:picChg chg="add del mod">
          <ac:chgData name="Antoine Da Cruz" userId="b0bba9d6ca29e22b" providerId="LiveId" clId="{56DAF9B7-89F8-4821-A61D-0B1937902F3E}" dt="2023-05-11T15:38:56.341" v="2979" actId="478"/>
          <ac:picMkLst>
            <pc:docMk/>
            <pc:sldMk cId="2384755138" sldId="278"/>
            <ac:picMk id="6" creationId="{ADDCCA39-BD98-8C14-51A8-7170AF9C1174}"/>
          </ac:picMkLst>
        </pc:picChg>
        <pc:picChg chg="add del mod">
          <ac:chgData name="Antoine Da Cruz" userId="b0bba9d6ca29e22b" providerId="LiveId" clId="{56DAF9B7-89F8-4821-A61D-0B1937902F3E}" dt="2023-05-11T15:38:55.158" v="2978"/>
          <ac:picMkLst>
            <pc:docMk/>
            <pc:sldMk cId="2384755138" sldId="278"/>
            <ac:picMk id="8" creationId="{503EFCB2-C7BD-4C67-54FC-F80232B4E0DF}"/>
          </ac:picMkLst>
        </pc:picChg>
        <pc:picChg chg="add mod">
          <ac:chgData name="Antoine Da Cruz" userId="b0bba9d6ca29e22b" providerId="LiveId" clId="{56DAF9B7-89F8-4821-A61D-0B1937902F3E}" dt="2023-05-11T15:38:58.018" v="2982" actId="962"/>
          <ac:picMkLst>
            <pc:docMk/>
            <pc:sldMk cId="2384755138" sldId="278"/>
            <ac:picMk id="10" creationId="{6C51ADBC-F620-D9D3-67C0-6E902BE065B9}"/>
          </ac:picMkLst>
        </pc:picChg>
      </pc:sldChg>
      <pc:sldChg chg="addSp delSp modSp add del mod ord delAnim modAnim">
        <pc:chgData name="Antoine Da Cruz" userId="b0bba9d6ca29e22b" providerId="LiveId" clId="{56DAF9B7-89F8-4821-A61D-0B1937902F3E}" dt="2023-05-11T15:14:32.681" v="2897" actId="47"/>
        <pc:sldMkLst>
          <pc:docMk/>
          <pc:sldMk cId="2475407497" sldId="278"/>
        </pc:sldMkLst>
        <pc:spChg chg="mod">
          <ac:chgData name="Antoine Da Cruz" userId="b0bba9d6ca29e22b" providerId="LiveId" clId="{56DAF9B7-89F8-4821-A61D-0B1937902F3E}" dt="2023-05-10T19:51:08.046" v="2511" actId="20577"/>
          <ac:spMkLst>
            <pc:docMk/>
            <pc:sldMk cId="2475407497" sldId="278"/>
            <ac:spMk id="3" creationId="{CFC61B77-4438-E6A4-875F-CB8D24CB736B}"/>
          </ac:spMkLst>
        </pc:spChg>
        <pc:picChg chg="mod">
          <ac:chgData name="Antoine Da Cruz" userId="b0bba9d6ca29e22b" providerId="LiveId" clId="{56DAF9B7-89F8-4821-A61D-0B1937902F3E}" dt="2023-05-10T19:39:21.431" v="2488" actId="1076"/>
          <ac:picMkLst>
            <pc:docMk/>
            <pc:sldMk cId="2475407497" sldId="278"/>
            <ac:picMk id="4" creationId="{F0461B2B-A7E7-CE06-6337-0942203875E2}"/>
          </ac:picMkLst>
        </pc:picChg>
        <pc:picChg chg="del">
          <ac:chgData name="Antoine Da Cruz" userId="b0bba9d6ca29e22b" providerId="LiveId" clId="{56DAF9B7-89F8-4821-A61D-0B1937902F3E}" dt="2023-05-10T19:39:10.614" v="2483" actId="478"/>
          <ac:picMkLst>
            <pc:docMk/>
            <pc:sldMk cId="2475407497" sldId="278"/>
            <ac:picMk id="5" creationId="{E0C5DCAD-773A-B885-0531-F957CCF5277B}"/>
          </ac:picMkLst>
        </pc:picChg>
        <pc:picChg chg="add del mod">
          <ac:chgData name="Antoine Da Cruz" userId="b0bba9d6ca29e22b" providerId="LiveId" clId="{56DAF9B7-89F8-4821-A61D-0B1937902F3E}" dt="2023-05-10T19:51:46.362" v="2544" actId="478"/>
          <ac:picMkLst>
            <pc:docMk/>
            <pc:sldMk cId="2475407497" sldId="278"/>
            <ac:picMk id="6" creationId="{6FF37FDA-4B68-6D46-178A-9572B17A02B6}"/>
          </ac:picMkLst>
        </pc:picChg>
      </pc:sldChg>
      <pc:sldChg chg="add">
        <pc:chgData name="Antoine Da Cruz" userId="b0bba9d6ca29e22b" providerId="LiveId" clId="{56DAF9B7-89F8-4821-A61D-0B1937902F3E}" dt="2023-05-12T15:35:27.085" v="3001"/>
        <pc:sldMkLst>
          <pc:docMk/>
          <pc:sldMk cId="1013864964" sldId="279"/>
        </pc:sldMkLst>
      </pc:sldChg>
      <pc:sldChg chg="delSp modSp add del mod delAnim modAnim">
        <pc:chgData name="Antoine Da Cruz" userId="b0bba9d6ca29e22b" providerId="LiveId" clId="{56DAF9B7-89F8-4821-A61D-0B1937902F3E}" dt="2023-05-11T15:14:33.606" v="2898" actId="47"/>
        <pc:sldMkLst>
          <pc:docMk/>
          <pc:sldMk cId="2854715673" sldId="279"/>
        </pc:sldMkLst>
        <pc:spChg chg="mod">
          <ac:chgData name="Antoine Da Cruz" userId="b0bba9d6ca29e22b" providerId="LiveId" clId="{56DAF9B7-89F8-4821-A61D-0B1937902F3E}" dt="2023-05-10T19:52:19.871" v="2563" actId="313"/>
          <ac:spMkLst>
            <pc:docMk/>
            <pc:sldMk cId="2854715673" sldId="279"/>
            <ac:spMk id="3" creationId="{CFC61B77-4438-E6A4-875F-CB8D24CB736B}"/>
          </ac:spMkLst>
        </pc:spChg>
        <pc:picChg chg="del">
          <ac:chgData name="Antoine Da Cruz" userId="b0bba9d6ca29e22b" providerId="LiveId" clId="{56DAF9B7-89F8-4821-A61D-0B1937902F3E}" dt="2023-05-10T19:51:25.783" v="2517" actId="478"/>
          <ac:picMkLst>
            <pc:docMk/>
            <pc:sldMk cId="2854715673" sldId="279"/>
            <ac:picMk id="4" creationId="{F0461B2B-A7E7-CE06-6337-0942203875E2}"/>
          </ac:picMkLst>
        </pc:picChg>
        <pc:picChg chg="mod">
          <ac:chgData name="Antoine Da Cruz" userId="b0bba9d6ca29e22b" providerId="LiveId" clId="{56DAF9B7-89F8-4821-A61D-0B1937902F3E}" dt="2023-05-11T07:46:13.855" v="2726" actId="1076"/>
          <ac:picMkLst>
            <pc:docMk/>
            <pc:sldMk cId="2854715673" sldId="279"/>
            <ac:picMk id="6" creationId="{6FF37FDA-4B68-6D46-178A-9572B17A02B6}"/>
          </ac:picMkLst>
        </pc:picChg>
      </pc:sldChg>
      <pc:sldChg chg="addSp delSp modSp add mod ord">
        <pc:chgData name="Antoine Da Cruz" userId="b0bba9d6ca29e22b" providerId="LiveId" clId="{56DAF9B7-89F8-4821-A61D-0B1937902F3E}" dt="2023-05-13T14:05:50.338" v="3140"/>
        <pc:sldMkLst>
          <pc:docMk/>
          <pc:sldMk cId="739294952" sldId="280"/>
        </pc:sldMkLst>
        <pc:spChg chg="mod">
          <ac:chgData name="Antoine Da Cruz" userId="b0bba9d6ca29e22b" providerId="LiveId" clId="{56DAF9B7-89F8-4821-A61D-0B1937902F3E}" dt="2023-05-13T13:19:54.834" v="3104" actId="20577"/>
          <ac:spMkLst>
            <pc:docMk/>
            <pc:sldMk cId="739294952" sldId="280"/>
            <ac:spMk id="17" creationId="{C0C9817B-E2B7-FF4B-B90E-6F65E7116440}"/>
          </ac:spMkLst>
        </pc:spChg>
        <pc:picChg chg="del">
          <ac:chgData name="Antoine Da Cruz" userId="b0bba9d6ca29e22b" providerId="LiveId" clId="{56DAF9B7-89F8-4821-A61D-0B1937902F3E}" dt="2023-05-13T13:19:50.798" v="3100" actId="478"/>
          <ac:picMkLst>
            <pc:docMk/>
            <pc:sldMk cId="739294952" sldId="280"/>
            <ac:picMk id="3" creationId="{041F386D-4346-9137-B105-7BF432DD27C9}"/>
          </ac:picMkLst>
        </pc:picChg>
        <pc:picChg chg="add mod">
          <ac:chgData name="Antoine Da Cruz" userId="b0bba9d6ca29e22b" providerId="LiveId" clId="{56DAF9B7-89F8-4821-A61D-0B1937902F3E}" dt="2023-05-13T13:20:26.927" v="3106" actId="27614"/>
          <ac:picMkLst>
            <pc:docMk/>
            <pc:sldMk cId="739294952" sldId="280"/>
            <ac:picMk id="4" creationId="{F4BA3E64-877A-A60E-8D17-EBA70A9E6A65}"/>
          </ac:picMkLst>
        </pc:picChg>
        <pc:picChg chg="del">
          <ac:chgData name="Antoine Da Cruz" userId="b0bba9d6ca29e22b" providerId="LiveId" clId="{56DAF9B7-89F8-4821-A61D-0B1937902F3E}" dt="2023-05-13T13:19:50.105" v="3099" actId="478"/>
          <ac:picMkLst>
            <pc:docMk/>
            <pc:sldMk cId="739294952" sldId="280"/>
            <ac:picMk id="16" creationId="{5ADA71D3-E6F1-A174-D1AF-37D270990448}"/>
          </ac:picMkLst>
        </pc:picChg>
      </pc:sldChg>
      <pc:sldChg chg="addSp delSp modSp add del mod delAnim modAnim">
        <pc:chgData name="Antoine Da Cruz" userId="b0bba9d6ca29e22b" providerId="LiveId" clId="{56DAF9B7-89F8-4821-A61D-0B1937902F3E}" dt="2023-05-11T07:54:10.900" v="2825" actId="47"/>
        <pc:sldMkLst>
          <pc:docMk/>
          <pc:sldMk cId="3201926670" sldId="280"/>
        </pc:sldMkLst>
        <pc:spChg chg="mod">
          <ac:chgData name="Antoine Da Cruz" userId="b0bba9d6ca29e22b" providerId="LiveId" clId="{56DAF9B7-89F8-4821-A61D-0B1937902F3E}" dt="2023-05-11T07:24:01.647" v="2643" actId="20577"/>
          <ac:spMkLst>
            <pc:docMk/>
            <pc:sldMk cId="3201926670" sldId="280"/>
            <ac:spMk id="3" creationId="{CFC61B77-4438-E6A4-875F-CB8D24CB736B}"/>
          </ac:spMkLst>
        </pc:spChg>
        <pc:picChg chg="add mod">
          <ac:chgData name="Antoine Da Cruz" userId="b0bba9d6ca29e22b" providerId="LiveId" clId="{56DAF9B7-89F8-4821-A61D-0B1937902F3E}" dt="2023-05-11T07:21:12.125" v="2569" actId="1076"/>
          <ac:picMkLst>
            <pc:docMk/>
            <pc:sldMk cId="3201926670" sldId="280"/>
            <ac:picMk id="4" creationId="{BF42AE7A-D13A-3971-AD61-9C3AAB6EFAFA}"/>
          </ac:picMkLst>
        </pc:picChg>
        <pc:picChg chg="del">
          <ac:chgData name="Antoine Da Cruz" userId="b0bba9d6ca29e22b" providerId="LiveId" clId="{56DAF9B7-89F8-4821-A61D-0B1937902F3E}" dt="2023-05-11T07:21:00.542" v="2565" actId="478"/>
          <ac:picMkLst>
            <pc:docMk/>
            <pc:sldMk cId="3201926670" sldId="280"/>
            <ac:picMk id="5" creationId="{E0C5DCAD-773A-B885-0531-F957CCF5277B}"/>
          </ac:picMkLst>
        </pc:picChg>
      </pc:sldChg>
      <pc:sldChg chg="addSp delSp modSp add del mod delAnim modAnim">
        <pc:chgData name="Antoine Da Cruz" userId="b0bba9d6ca29e22b" providerId="LiveId" clId="{56DAF9B7-89F8-4821-A61D-0B1937902F3E}" dt="2023-05-11T07:54:11.678" v="2826" actId="47"/>
        <pc:sldMkLst>
          <pc:docMk/>
          <pc:sldMk cId="335117900" sldId="281"/>
        </pc:sldMkLst>
        <pc:spChg chg="del">
          <ac:chgData name="Antoine Da Cruz" userId="b0bba9d6ca29e22b" providerId="LiveId" clId="{56DAF9B7-89F8-4821-A61D-0B1937902F3E}" dt="2023-05-11T07:22:51.215" v="2619" actId="478"/>
          <ac:spMkLst>
            <pc:docMk/>
            <pc:sldMk cId="335117900" sldId="281"/>
            <ac:spMk id="3" creationId="{CFC61B77-4438-E6A4-875F-CB8D24CB736B}"/>
          </ac:spMkLst>
        </pc:spChg>
        <pc:spChg chg="add mod">
          <ac:chgData name="Antoine Da Cruz" userId="b0bba9d6ca29e22b" providerId="LiveId" clId="{56DAF9B7-89F8-4821-A61D-0B1937902F3E}" dt="2023-05-11T07:24:04.361" v="2644" actId="20577"/>
          <ac:spMkLst>
            <pc:docMk/>
            <pc:sldMk cId="335117900" sldId="281"/>
            <ac:spMk id="6" creationId="{EAFB6E07-8622-9704-4D50-340FAB6A3350}"/>
          </ac:spMkLst>
        </pc:spChg>
        <pc:picChg chg="del">
          <ac:chgData name="Antoine Da Cruz" userId="b0bba9d6ca29e22b" providerId="LiveId" clId="{56DAF9B7-89F8-4821-A61D-0B1937902F3E}" dt="2023-05-11T07:21:18.948" v="2572" actId="478"/>
          <ac:picMkLst>
            <pc:docMk/>
            <pc:sldMk cId="335117900" sldId="281"/>
            <ac:picMk id="4" creationId="{BF42AE7A-D13A-3971-AD61-9C3AAB6EFAFA}"/>
          </ac:picMkLst>
        </pc:picChg>
        <pc:picChg chg="add mod">
          <ac:chgData name="Antoine Da Cruz" userId="b0bba9d6ca29e22b" providerId="LiveId" clId="{56DAF9B7-89F8-4821-A61D-0B1937902F3E}" dt="2023-05-11T07:21:40.316" v="2581" actId="1076"/>
          <ac:picMkLst>
            <pc:docMk/>
            <pc:sldMk cId="335117900" sldId="281"/>
            <ac:picMk id="5" creationId="{41BE0552-72A4-2F93-0DE2-E29D222A5B67}"/>
          </ac:picMkLst>
        </pc:picChg>
      </pc:sldChg>
      <pc:sldChg chg="addSp delSp modSp add del mod delAnim modAnim">
        <pc:chgData name="Antoine Da Cruz" userId="b0bba9d6ca29e22b" providerId="LiveId" clId="{56DAF9B7-89F8-4821-A61D-0B1937902F3E}" dt="2023-05-11T07:54:12.355" v="2827" actId="47"/>
        <pc:sldMkLst>
          <pc:docMk/>
          <pc:sldMk cId="52314943" sldId="282"/>
        </pc:sldMkLst>
        <pc:spChg chg="del">
          <ac:chgData name="Antoine Da Cruz" userId="b0bba9d6ca29e22b" providerId="LiveId" clId="{56DAF9B7-89F8-4821-A61D-0B1937902F3E}" dt="2023-05-11T07:22:54.919" v="2621" actId="478"/>
          <ac:spMkLst>
            <pc:docMk/>
            <pc:sldMk cId="52314943" sldId="282"/>
            <ac:spMk id="3" creationId="{CFC61B77-4438-E6A4-875F-CB8D24CB736B}"/>
          </ac:spMkLst>
        </pc:spChg>
        <pc:spChg chg="add mod">
          <ac:chgData name="Antoine Da Cruz" userId="b0bba9d6ca29e22b" providerId="LiveId" clId="{56DAF9B7-89F8-4821-A61D-0B1937902F3E}" dt="2023-05-11T07:24:06.324" v="2645" actId="20577"/>
          <ac:spMkLst>
            <pc:docMk/>
            <pc:sldMk cId="52314943" sldId="282"/>
            <ac:spMk id="6" creationId="{D8D774D8-E396-B042-C911-152309145AD7}"/>
          </ac:spMkLst>
        </pc:spChg>
        <pc:picChg chg="del">
          <ac:chgData name="Antoine Da Cruz" userId="b0bba9d6ca29e22b" providerId="LiveId" clId="{56DAF9B7-89F8-4821-A61D-0B1937902F3E}" dt="2023-05-11T07:21:42.921" v="2582" actId="478"/>
          <ac:picMkLst>
            <pc:docMk/>
            <pc:sldMk cId="52314943" sldId="282"/>
            <ac:picMk id="4" creationId="{BF42AE7A-D13A-3971-AD61-9C3AAB6EFAFA}"/>
          </ac:picMkLst>
        </pc:picChg>
        <pc:picChg chg="add mod">
          <ac:chgData name="Antoine Da Cruz" userId="b0bba9d6ca29e22b" providerId="LiveId" clId="{56DAF9B7-89F8-4821-A61D-0B1937902F3E}" dt="2023-05-11T07:21:52.628" v="2588" actId="1076"/>
          <ac:picMkLst>
            <pc:docMk/>
            <pc:sldMk cId="52314943" sldId="282"/>
            <ac:picMk id="5" creationId="{8809949B-0399-4675-D00D-D25A568750A0}"/>
          </ac:picMkLst>
        </pc:picChg>
      </pc:sldChg>
      <pc:sldChg chg="add del">
        <pc:chgData name="Antoine Da Cruz" userId="b0bba9d6ca29e22b" providerId="LiveId" clId="{56DAF9B7-89F8-4821-A61D-0B1937902F3E}" dt="2023-05-11T07:54:09.118" v="2823" actId="47"/>
        <pc:sldMkLst>
          <pc:docMk/>
          <pc:sldMk cId="4065389020" sldId="283"/>
        </pc:sldMkLst>
      </pc:sldChg>
      <pc:sldChg chg="add del">
        <pc:chgData name="Antoine Da Cruz" userId="b0bba9d6ca29e22b" providerId="LiveId" clId="{56DAF9B7-89F8-4821-A61D-0B1937902F3E}" dt="2023-05-11T07:23:45.755" v="2638"/>
        <pc:sldMkLst>
          <pc:docMk/>
          <pc:sldMk cId="434707919" sldId="284"/>
        </pc:sldMkLst>
      </pc:sldChg>
      <pc:sldChg chg="addSp delSp modSp add del mod delAnim modAnim">
        <pc:chgData name="Antoine Da Cruz" userId="b0bba9d6ca29e22b" providerId="LiveId" clId="{56DAF9B7-89F8-4821-A61D-0B1937902F3E}" dt="2023-05-11T07:54:08.242" v="2822" actId="47"/>
        <pc:sldMkLst>
          <pc:docMk/>
          <pc:sldMk cId="4270535303" sldId="284"/>
        </pc:sldMkLst>
        <pc:spChg chg="mod">
          <ac:chgData name="Antoine Da Cruz" userId="b0bba9d6ca29e22b" providerId="LiveId" clId="{56DAF9B7-89F8-4821-A61D-0B1937902F3E}" dt="2023-05-11T07:25:20.230" v="2658" actId="20577"/>
          <ac:spMkLst>
            <pc:docMk/>
            <pc:sldMk cId="4270535303" sldId="284"/>
            <ac:spMk id="6" creationId="{EFB6B9F3-0331-99FB-6EEB-642919C920E9}"/>
          </ac:spMkLst>
        </pc:spChg>
        <pc:picChg chg="add mod">
          <ac:chgData name="Antoine Da Cruz" userId="b0bba9d6ca29e22b" providerId="LiveId" clId="{56DAF9B7-89F8-4821-A61D-0B1937902F3E}" dt="2023-05-11T07:25:22.992" v="2659" actId="1076"/>
          <ac:picMkLst>
            <pc:docMk/>
            <pc:sldMk cId="4270535303" sldId="284"/>
            <ac:picMk id="3" creationId="{4448E6B8-4EF6-A378-0770-814B719C88E5}"/>
          </ac:picMkLst>
        </pc:picChg>
        <pc:picChg chg="del">
          <ac:chgData name="Antoine Da Cruz" userId="b0bba9d6ca29e22b" providerId="LiveId" clId="{56DAF9B7-89F8-4821-A61D-0B1937902F3E}" dt="2023-05-11T07:24:50.862" v="2651" actId="478"/>
          <ac:picMkLst>
            <pc:docMk/>
            <pc:sldMk cId="4270535303" sldId="284"/>
            <ac:picMk id="5" creationId="{B2AED032-92CD-B22C-8E37-6EF757B69AA7}"/>
          </ac:picMkLst>
        </pc:picChg>
      </pc:sldChg>
      <pc:sldChg chg="addSp delSp modSp add del mod delAnim modAnim">
        <pc:chgData name="Antoine Da Cruz" userId="b0bba9d6ca29e22b" providerId="LiveId" clId="{56DAF9B7-89F8-4821-A61D-0B1937902F3E}" dt="2023-05-11T15:14:34.509" v="2899" actId="47"/>
        <pc:sldMkLst>
          <pc:docMk/>
          <pc:sldMk cId="1895453900" sldId="285"/>
        </pc:sldMkLst>
        <pc:spChg chg="mod">
          <ac:chgData name="Antoine Da Cruz" userId="b0bba9d6ca29e22b" providerId="LiveId" clId="{56DAF9B7-89F8-4821-A61D-0B1937902F3E}" dt="2023-05-11T08:02:32.798" v="2895" actId="20577"/>
          <ac:spMkLst>
            <pc:docMk/>
            <pc:sldMk cId="1895453900" sldId="285"/>
            <ac:spMk id="3" creationId="{CFC61B77-4438-E6A4-875F-CB8D24CB736B}"/>
          </ac:spMkLst>
        </pc:spChg>
        <pc:picChg chg="add mod">
          <ac:chgData name="Antoine Da Cruz" userId="b0bba9d6ca29e22b" providerId="LiveId" clId="{56DAF9B7-89F8-4821-A61D-0B1937902F3E}" dt="2023-05-11T07:46:19.189" v="2729" actId="1076"/>
          <ac:picMkLst>
            <pc:docMk/>
            <pc:sldMk cId="1895453900" sldId="285"/>
            <ac:picMk id="4" creationId="{F7054DFE-C75E-109C-430F-38A0335FF6E7}"/>
          </ac:picMkLst>
        </pc:picChg>
        <pc:picChg chg="del">
          <ac:chgData name="Antoine Da Cruz" userId="b0bba9d6ca29e22b" providerId="LiveId" clId="{56DAF9B7-89F8-4821-A61D-0B1937902F3E}" dt="2023-05-11T07:45:37.309" v="2661" actId="478"/>
          <ac:picMkLst>
            <pc:docMk/>
            <pc:sldMk cId="1895453900" sldId="285"/>
            <ac:picMk id="6" creationId="{6FF37FDA-4B68-6D46-178A-9572B17A02B6}"/>
          </ac:picMkLst>
        </pc:picChg>
      </pc:sldChg>
      <pc:sldChg chg="addSp delSp modSp add del mod delAnim modAnim">
        <pc:chgData name="Antoine Da Cruz" userId="b0bba9d6ca29e22b" providerId="LiveId" clId="{56DAF9B7-89F8-4821-A61D-0B1937902F3E}" dt="2023-05-11T15:14:35.636" v="2900" actId="47"/>
        <pc:sldMkLst>
          <pc:docMk/>
          <pc:sldMk cId="562021598" sldId="286"/>
        </pc:sldMkLst>
        <pc:spChg chg="mod">
          <ac:chgData name="Antoine Da Cruz" userId="b0bba9d6ca29e22b" providerId="LiveId" clId="{56DAF9B7-89F8-4821-A61D-0B1937902F3E}" dt="2023-05-11T07:55:13.570" v="2850" actId="20577"/>
          <ac:spMkLst>
            <pc:docMk/>
            <pc:sldMk cId="562021598" sldId="286"/>
            <ac:spMk id="3" creationId="{CFC61B77-4438-E6A4-875F-CB8D24CB736B}"/>
          </ac:spMkLst>
        </pc:spChg>
        <pc:picChg chg="del">
          <ac:chgData name="Antoine Da Cruz" userId="b0bba9d6ca29e22b" providerId="LiveId" clId="{56DAF9B7-89F8-4821-A61D-0B1937902F3E}" dt="2023-05-11T07:53:16.402" v="2803" actId="478"/>
          <ac:picMkLst>
            <pc:docMk/>
            <pc:sldMk cId="562021598" sldId="286"/>
            <ac:picMk id="4" creationId="{F7054DFE-C75E-109C-430F-38A0335FF6E7}"/>
          </ac:picMkLst>
        </pc:picChg>
        <pc:picChg chg="add mod">
          <ac:chgData name="Antoine Da Cruz" userId="b0bba9d6ca29e22b" providerId="LiveId" clId="{56DAF9B7-89F8-4821-A61D-0B1937902F3E}" dt="2023-05-11T07:55:56.399" v="2852" actId="1076"/>
          <ac:picMkLst>
            <pc:docMk/>
            <pc:sldMk cId="562021598" sldId="286"/>
            <ac:picMk id="5" creationId="{C64CA833-0263-CBDF-DA29-F2E01DCFFD6D}"/>
          </ac:picMkLst>
        </pc:picChg>
      </pc:sldChg>
      <pc:sldChg chg="addSp delSp modSp add del mod delAnim modAnim">
        <pc:chgData name="Antoine Da Cruz" userId="b0bba9d6ca29e22b" providerId="LiveId" clId="{56DAF9B7-89F8-4821-A61D-0B1937902F3E}" dt="2023-05-11T15:14:36.736" v="2901" actId="47"/>
        <pc:sldMkLst>
          <pc:docMk/>
          <pc:sldMk cId="408102653" sldId="287"/>
        </pc:sldMkLst>
        <pc:spChg chg="mod">
          <ac:chgData name="Antoine Da Cruz" userId="b0bba9d6ca29e22b" providerId="LiveId" clId="{56DAF9B7-89F8-4821-A61D-0B1937902F3E}" dt="2023-05-11T07:55:07.793" v="2844" actId="20577"/>
          <ac:spMkLst>
            <pc:docMk/>
            <pc:sldMk cId="408102653" sldId="287"/>
            <ac:spMk id="3" creationId="{CFC61B77-4438-E6A4-875F-CB8D24CB736B}"/>
          </ac:spMkLst>
        </pc:spChg>
        <pc:picChg chg="add mod">
          <ac:chgData name="Antoine Da Cruz" userId="b0bba9d6ca29e22b" providerId="LiveId" clId="{56DAF9B7-89F8-4821-A61D-0B1937902F3E}" dt="2023-05-11T07:55:52.640" v="2851" actId="1076"/>
          <ac:picMkLst>
            <pc:docMk/>
            <pc:sldMk cId="408102653" sldId="287"/>
            <ac:picMk id="4" creationId="{2687296F-7738-5F74-8F6B-558F96F37748}"/>
          </ac:picMkLst>
        </pc:picChg>
        <pc:picChg chg="del">
          <ac:chgData name="Antoine Da Cruz" userId="b0bba9d6ca29e22b" providerId="LiveId" clId="{56DAF9B7-89F8-4821-A61D-0B1937902F3E}" dt="2023-05-11T07:53:53.308" v="2816" actId="478"/>
          <ac:picMkLst>
            <pc:docMk/>
            <pc:sldMk cId="408102653" sldId="287"/>
            <ac:picMk id="5" creationId="{C64CA833-0263-CBDF-DA29-F2E01DCFFD6D}"/>
          </ac:picMkLst>
        </pc:picChg>
      </pc:sldChg>
      <pc:sldChg chg="addSp delSp modSp add del mod delAnim modAnim">
        <pc:chgData name="Antoine Da Cruz" userId="b0bba9d6ca29e22b" providerId="LiveId" clId="{56DAF9B7-89F8-4821-A61D-0B1937902F3E}" dt="2023-05-11T07:54:44.294" v="2833" actId="47"/>
        <pc:sldMkLst>
          <pc:docMk/>
          <pc:sldMk cId="677454510" sldId="288"/>
        </pc:sldMkLst>
        <pc:picChg chg="del">
          <ac:chgData name="Antoine Da Cruz" userId="b0bba9d6ca29e22b" providerId="LiveId" clId="{56DAF9B7-89F8-4821-A61D-0B1937902F3E}" dt="2023-05-11T07:54:22.284" v="2829" actId="478"/>
          <ac:picMkLst>
            <pc:docMk/>
            <pc:sldMk cId="677454510" sldId="288"/>
            <ac:picMk id="4" creationId="{2687296F-7738-5F74-8F6B-558F96F37748}"/>
          </ac:picMkLst>
        </pc:picChg>
        <pc:picChg chg="add del mod">
          <ac:chgData name="Antoine Da Cruz" userId="b0bba9d6ca29e22b" providerId="LiveId" clId="{56DAF9B7-89F8-4821-A61D-0B1937902F3E}" dt="2023-05-11T07:54:43.136" v="2832" actId="478"/>
          <ac:picMkLst>
            <pc:docMk/>
            <pc:sldMk cId="677454510" sldId="288"/>
            <ac:picMk id="5" creationId="{DE31996A-0A97-1B0B-9053-498F4941A347}"/>
          </ac:picMkLst>
        </pc:picChg>
      </pc:sldChg>
    </pc:docChg>
  </pc:docChgLst>
  <pc:docChgLst>
    <pc:chgData name="Antoine Da Cruz" userId="b0bba9d6ca29e22b" providerId="LiveId" clId="{C011095D-C9F0-4D02-94D3-B475899F8785}"/>
    <pc:docChg chg="undo redo custSel addSld delSld modSld sldOrd">
      <pc:chgData name="Antoine Da Cruz" userId="b0bba9d6ca29e22b" providerId="LiveId" clId="{C011095D-C9F0-4D02-94D3-B475899F8785}" dt="2023-05-24T15:42:35.576" v="1817" actId="20577"/>
      <pc:docMkLst>
        <pc:docMk/>
      </pc:docMkLst>
      <pc:sldChg chg="addSp delSp mod">
        <pc:chgData name="Antoine Da Cruz" userId="b0bba9d6ca29e22b" providerId="LiveId" clId="{C011095D-C9F0-4D02-94D3-B475899F8785}" dt="2023-05-21T10:13:30.852" v="533" actId="22"/>
        <pc:sldMkLst>
          <pc:docMk/>
          <pc:sldMk cId="23927429" sldId="256"/>
        </pc:sldMkLst>
        <pc:picChg chg="add">
          <ac:chgData name="Antoine Da Cruz" userId="b0bba9d6ca29e22b" providerId="LiveId" clId="{C011095D-C9F0-4D02-94D3-B475899F8785}" dt="2023-05-21T10:13:30.852" v="533" actId="22"/>
          <ac:picMkLst>
            <pc:docMk/>
            <pc:sldMk cId="23927429" sldId="256"/>
            <ac:picMk id="4" creationId="{4C0C695B-84C6-F5B5-961E-4F1CB18B1A1E}"/>
          </ac:picMkLst>
        </pc:picChg>
        <pc:picChg chg="del">
          <ac:chgData name="Antoine Da Cruz" userId="b0bba9d6ca29e22b" providerId="LiveId" clId="{C011095D-C9F0-4D02-94D3-B475899F8785}" dt="2023-05-21T10:12:28.165" v="532" actId="478"/>
          <ac:picMkLst>
            <pc:docMk/>
            <pc:sldMk cId="23927429" sldId="256"/>
            <ac:picMk id="34" creationId="{413114CB-88C5-47A9-9BD1-4265A4F3DB74}"/>
          </ac:picMkLst>
        </pc:picChg>
      </pc:sldChg>
      <pc:sldChg chg="modSp mod">
        <pc:chgData name="Antoine Da Cruz" userId="b0bba9d6ca29e22b" providerId="LiveId" clId="{C011095D-C9F0-4D02-94D3-B475899F8785}" dt="2023-05-19T15:34:53.005" v="183" actId="14100"/>
        <pc:sldMkLst>
          <pc:docMk/>
          <pc:sldMk cId="377525981" sldId="257"/>
        </pc:sldMkLst>
        <pc:picChg chg="mod">
          <ac:chgData name="Antoine Da Cruz" userId="b0bba9d6ca29e22b" providerId="LiveId" clId="{C011095D-C9F0-4D02-94D3-B475899F8785}" dt="2023-05-19T15:34:53.005" v="183" actId="14100"/>
          <ac:picMkLst>
            <pc:docMk/>
            <pc:sldMk cId="377525981" sldId="257"/>
            <ac:picMk id="2" creationId="{18DA5A8D-5159-37FA-7BF9-D560D692C1EB}"/>
          </ac:picMkLst>
        </pc:picChg>
      </pc:sldChg>
      <pc:sldChg chg="addSp delSp modSp">
        <pc:chgData name="Antoine Da Cruz" userId="b0bba9d6ca29e22b" providerId="LiveId" clId="{C011095D-C9F0-4D02-94D3-B475899F8785}" dt="2023-05-23T13:02:04.761" v="1561" actId="478"/>
        <pc:sldMkLst>
          <pc:docMk/>
          <pc:sldMk cId="2156854160" sldId="258"/>
        </pc:sldMkLst>
        <pc:picChg chg="add del mod">
          <ac:chgData name="Antoine Da Cruz" userId="b0bba9d6ca29e22b" providerId="LiveId" clId="{C011095D-C9F0-4D02-94D3-B475899F8785}" dt="2023-05-23T13:02:04.761" v="1561" actId="478"/>
          <ac:picMkLst>
            <pc:docMk/>
            <pc:sldMk cId="2156854160" sldId="258"/>
            <ac:picMk id="1026" creationId="{6A50EEB7-1017-E9E0-2CCA-0267ED214925}"/>
          </ac:picMkLst>
        </pc:picChg>
      </pc:sldChg>
      <pc:sldChg chg="addSp delSp modSp mod ord">
        <pc:chgData name="Antoine Da Cruz" userId="b0bba9d6ca29e22b" providerId="LiveId" clId="{C011095D-C9F0-4D02-94D3-B475899F8785}" dt="2023-05-23T07:00:29.810" v="1548" actId="478"/>
        <pc:sldMkLst>
          <pc:docMk/>
          <pc:sldMk cId="491010829" sldId="259"/>
        </pc:sldMkLst>
        <pc:spChg chg="mod">
          <ac:chgData name="Antoine Da Cruz" userId="b0bba9d6ca29e22b" providerId="LiveId" clId="{C011095D-C9F0-4D02-94D3-B475899F8785}" dt="2023-05-19T14:52:01.966" v="143" actId="20577"/>
          <ac:spMkLst>
            <pc:docMk/>
            <pc:sldMk cId="491010829" sldId="259"/>
            <ac:spMk id="2" creationId="{F55A3AF2-C5D0-5EE0-04BD-D22528695309}"/>
          </ac:spMkLst>
        </pc:spChg>
        <pc:picChg chg="del">
          <ac:chgData name="Antoine Da Cruz" userId="b0bba9d6ca29e22b" providerId="LiveId" clId="{C011095D-C9F0-4D02-94D3-B475899F8785}" dt="2023-05-19T08:03:25.798" v="73" actId="478"/>
          <ac:picMkLst>
            <pc:docMk/>
            <pc:sldMk cId="491010829" sldId="259"/>
            <ac:picMk id="3" creationId="{27345302-831A-300B-C1CB-B4A67DE5C7EE}"/>
          </ac:picMkLst>
        </pc:picChg>
        <pc:picChg chg="add del mod">
          <ac:chgData name="Antoine Da Cruz" userId="b0bba9d6ca29e22b" providerId="LiveId" clId="{C011095D-C9F0-4D02-94D3-B475899F8785}" dt="2023-05-21T09:49:54.737" v="323"/>
          <ac:picMkLst>
            <pc:docMk/>
            <pc:sldMk cId="491010829" sldId="259"/>
            <ac:picMk id="3" creationId="{2FE421FE-6EC8-A7D2-A78C-DC768C4E29AA}"/>
          </ac:picMkLst>
        </pc:picChg>
        <pc:picChg chg="add del mod">
          <ac:chgData name="Antoine Da Cruz" userId="b0bba9d6ca29e22b" providerId="LiveId" clId="{C011095D-C9F0-4D02-94D3-B475899F8785}" dt="2023-05-19T13:01:00.692" v="113" actId="478"/>
          <ac:picMkLst>
            <pc:docMk/>
            <pc:sldMk cId="491010829" sldId="259"/>
            <ac:picMk id="4" creationId="{2B1E8323-2004-D302-05D3-4D6DFCDAB7A7}"/>
          </ac:picMkLst>
        </pc:picChg>
        <pc:picChg chg="add del mod">
          <ac:chgData name="Antoine Da Cruz" userId="b0bba9d6ca29e22b" providerId="LiveId" clId="{C011095D-C9F0-4D02-94D3-B475899F8785}" dt="2023-05-23T06:58:45.013" v="1533"/>
          <ac:picMkLst>
            <pc:docMk/>
            <pc:sldMk cId="491010829" sldId="259"/>
            <ac:picMk id="4" creationId="{7EB29731-3C2E-6B5D-5046-CEFBF1360EC4}"/>
          </ac:picMkLst>
        </pc:picChg>
        <pc:picChg chg="add del mod ord">
          <ac:chgData name="Antoine Da Cruz" userId="b0bba9d6ca29e22b" providerId="LiveId" clId="{C011095D-C9F0-4D02-94D3-B475899F8785}" dt="2023-05-20T13:11:25.225" v="216"/>
          <ac:picMkLst>
            <pc:docMk/>
            <pc:sldMk cId="491010829" sldId="259"/>
            <ac:picMk id="4" creationId="{A9AB7FC5-669F-B36D-6147-C81A191A19EF}"/>
          </ac:picMkLst>
        </pc:picChg>
        <pc:picChg chg="add del mod">
          <ac:chgData name="Antoine Da Cruz" userId="b0bba9d6ca29e22b" providerId="LiveId" clId="{C011095D-C9F0-4D02-94D3-B475899F8785}" dt="2023-05-19T14:51:59.154" v="141" actId="478"/>
          <ac:picMkLst>
            <pc:docMk/>
            <pc:sldMk cId="491010829" sldId="259"/>
            <ac:picMk id="4" creationId="{EBA02382-770A-8F58-A795-CB0590106DBD}"/>
          </ac:picMkLst>
        </pc:picChg>
        <pc:picChg chg="add del mod">
          <ac:chgData name="Antoine Da Cruz" userId="b0bba9d6ca29e22b" providerId="LiveId" clId="{C011095D-C9F0-4D02-94D3-B475899F8785}" dt="2023-05-19T14:50:25.544" v="130" actId="478"/>
          <ac:picMkLst>
            <pc:docMk/>
            <pc:sldMk cId="491010829" sldId="259"/>
            <ac:picMk id="5" creationId="{5BA2D38D-60E3-3E80-18B1-74F8D60967EE}"/>
          </ac:picMkLst>
        </pc:picChg>
        <pc:picChg chg="add del mod ord">
          <ac:chgData name="Antoine Da Cruz" userId="b0bba9d6ca29e22b" providerId="LiveId" clId="{C011095D-C9F0-4D02-94D3-B475899F8785}" dt="2023-05-19T13:01:01.646" v="115" actId="478"/>
          <ac:picMkLst>
            <pc:docMk/>
            <pc:sldMk cId="491010829" sldId="259"/>
            <ac:picMk id="6" creationId="{9158E409-34F5-BFC5-16C9-AD880B8D8494}"/>
          </ac:picMkLst>
        </pc:picChg>
        <pc:picChg chg="add del mod ord">
          <ac:chgData name="Antoine Da Cruz" userId="b0bba9d6ca29e22b" providerId="LiveId" clId="{C011095D-C9F0-4D02-94D3-B475899F8785}" dt="2023-05-23T07:00:29.810" v="1548" actId="478"/>
          <ac:picMkLst>
            <pc:docMk/>
            <pc:sldMk cId="491010829" sldId="259"/>
            <ac:picMk id="6" creationId="{DC487676-62C3-3D7D-37BB-1319562B0FF7}"/>
          </ac:picMkLst>
        </pc:picChg>
        <pc:picChg chg="add del mod">
          <ac:chgData name="Antoine Da Cruz" userId="b0bba9d6ca29e22b" providerId="LiveId" clId="{C011095D-C9F0-4D02-94D3-B475899F8785}" dt="2023-05-23T07:00:19.747" v="1538"/>
          <ac:picMkLst>
            <pc:docMk/>
            <pc:sldMk cId="491010829" sldId="259"/>
            <ac:picMk id="7" creationId="{500F9D74-5C04-2852-C3DE-CD6C1B223373}"/>
          </ac:picMkLst>
        </pc:picChg>
        <pc:picChg chg="add del mod">
          <ac:chgData name="Antoine Da Cruz" userId="b0bba9d6ca29e22b" providerId="LiveId" clId="{C011095D-C9F0-4D02-94D3-B475899F8785}" dt="2023-05-23T07:00:22.602" v="1543"/>
          <ac:picMkLst>
            <pc:docMk/>
            <pc:sldMk cId="491010829" sldId="259"/>
            <ac:picMk id="9" creationId="{F52951EB-11FC-12DB-DCD3-7B8C27EDB5C0}"/>
          </ac:picMkLst>
        </pc:picChg>
        <pc:picChg chg="add mod ord">
          <ac:chgData name="Antoine Da Cruz" userId="b0bba9d6ca29e22b" providerId="LiveId" clId="{C011095D-C9F0-4D02-94D3-B475899F8785}" dt="2023-05-23T07:00:28.298" v="1547" actId="167"/>
          <ac:picMkLst>
            <pc:docMk/>
            <pc:sldMk cId="491010829" sldId="259"/>
            <ac:picMk id="11" creationId="{7C803A1E-F5F4-4282-C029-79372A1D36A0}"/>
          </ac:picMkLst>
        </pc:picChg>
      </pc:sldChg>
      <pc:sldChg chg="addSp delSp modSp mod">
        <pc:chgData name="Antoine Da Cruz" userId="b0bba9d6ca29e22b" providerId="LiveId" clId="{C011095D-C9F0-4D02-94D3-B475899F8785}" dt="2023-05-21T09:49:50.958" v="321" actId="478"/>
        <pc:sldMkLst>
          <pc:docMk/>
          <pc:sldMk cId="3690063653" sldId="261"/>
        </pc:sldMkLst>
        <pc:picChg chg="add del mod">
          <ac:chgData name="Antoine Da Cruz" userId="b0bba9d6ca29e22b" providerId="LiveId" clId="{C011095D-C9F0-4D02-94D3-B475899F8785}" dt="2023-05-21T09:49:50.958" v="321" actId="478"/>
          <ac:picMkLst>
            <pc:docMk/>
            <pc:sldMk cId="3690063653" sldId="261"/>
            <ac:picMk id="4" creationId="{457D06CD-6128-435F-4532-889FC202901D}"/>
          </ac:picMkLst>
        </pc:picChg>
      </pc:sldChg>
      <pc:sldChg chg="addSp delSp modSp mod">
        <pc:chgData name="Antoine Da Cruz" userId="b0bba9d6ca29e22b" providerId="LiveId" clId="{C011095D-C9F0-4D02-94D3-B475899F8785}" dt="2023-05-23T16:11:17.758" v="1564" actId="14100"/>
        <pc:sldMkLst>
          <pc:docMk/>
          <pc:sldMk cId="2717142493" sldId="264"/>
        </pc:sldMkLst>
        <pc:picChg chg="del">
          <ac:chgData name="Antoine Da Cruz" userId="b0bba9d6ca29e22b" providerId="LiveId" clId="{C011095D-C9F0-4D02-94D3-B475899F8785}" dt="2023-05-21T14:05:05.941" v="1245" actId="478"/>
          <ac:picMkLst>
            <pc:docMk/>
            <pc:sldMk cId="2717142493" sldId="264"/>
            <ac:picMk id="4" creationId="{9718A3DB-78CD-8428-8201-D48B88BFE8F2}"/>
          </ac:picMkLst>
        </pc:picChg>
        <pc:picChg chg="add del mod ord">
          <ac:chgData name="Antoine Da Cruz" userId="b0bba9d6ca29e22b" providerId="LiveId" clId="{C011095D-C9F0-4D02-94D3-B475899F8785}" dt="2023-05-21T14:05:07.470" v="1246" actId="167"/>
          <ac:picMkLst>
            <pc:docMk/>
            <pc:sldMk cId="2717142493" sldId="264"/>
            <ac:picMk id="5" creationId="{E4BB2B46-CC30-3B6E-C807-8132BF3878A1}"/>
          </ac:picMkLst>
        </pc:picChg>
        <pc:picChg chg="add del mod ord">
          <ac:chgData name="Antoine Da Cruz" userId="b0bba9d6ca29e22b" providerId="LiveId" clId="{C011095D-C9F0-4D02-94D3-B475899F8785}" dt="2023-05-23T16:11:17.758" v="1564" actId="14100"/>
          <ac:picMkLst>
            <pc:docMk/>
            <pc:sldMk cId="2717142493" sldId="264"/>
            <ac:picMk id="36" creationId="{6BD7DF71-8CA0-5826-B80E-02759925AA35}"/>
          </ac:picMkLst>
        </pc:picChg>
      </pc:sldChg>
      <pc:sldChg chg="addSp delSp modSp mod">
        <pc:chgData name="Antoine Da Cruz" userId="b0bba9d6ca29e22b" providerId="LiveId" clId="{C011095D-C9F0-4D02-94D3-B475899F8785}" dt="2023-05-21T10:11:42.692" v="530"/>
        <pc:sldMkLst>
          <pc:docMk/>
          <pc:sldMk cId="1275277221" sldId="265"/>
        </pc:sldMkLst>
        <pc:spChg chg="add mod ord">
          <ac:chgData name="Antoine Da Cruz" userId="b0bba9d6ca29e22b" providerId="LiveId" clId="{C011095D-C9F0-4D02-94D3-B475899F8785}" dt="2023-05-21T10:10:56.792" v="528" actId="167"/>
          <ac:spMkLst>
            <pc:docMk/>
            <pc:sldMk cId="1275277221" sldId="265"/>
            <ac:spMk id="2" creationId="{5BFAD446-598D-0CA9-80BF-F73A8B61BAFC}"/>
          </ac:spMkLst>
        </pc:spChg>
        <pc:picChg chg="add mod">
          <ac:chgData name="Antoine Da Cruz" userId="b0bba9d6ca29e22b" providerId="LiveId" clId="{C011095D-C9F0-4D02-94D3-B475899F8785}" dt="2023-05-21T10:11:42.692" v="530"/>
          <ac:picMkLst>
            <pc:docMk/>
            <pc:sldMk cId="1275277221" sldId="265"/>
            <ac:picMk id="3" creationId="{59D81B76-EB9A-1DCE-920F-98BFB2419B72}"/>
          </ac:picMkLst>
        </pc:picChg>
        <pc:picChg chg="del">
          <ac:chgData name="Antoine Da Cruz" userId="b0bba9d6ca29e22b" providerId="LiveId" clId="{C011095D-C9F0-4D02-94D3-B475899F8785}" dt="2023-05-21T10:10:14.585" v="518" actId="478"/>
          <ac:picMkLst>
            <pc:docMk/>
            <pc:sldMk cId="1275277221" sldId="265"/>
            <ac:picMk id="10" creationId="{ABB8DCC5-E7FB-97BD-C975-E05D2DBF36A3}"/>
          </ac:picMkLst>
        </pc:picChg>
      </pc:sldChg>
      <pc:sldChg chg="addSp delSp modSp mod">
        <pc:chgData name="Antoine Da Cruz" userId="b0bba9d6ca29e22b" providerId="LiveId" clId="{C011095D-C9F0-4D02-94D3-B475899F8785}" dt="2023-05-21T10:10:05.723" v="515" actId="478"/>
        <pc:sldMkLst>
          <pc:docMk/>
          <pc:sldMk cId="1276433772" sldId="266"/>
        </pc:sldMkLst>
        <pc:picChg chg="add del mod">
          <ac:chgData name="Antoine Da Cruz" userId="b0bba9d6ca29e22b" providerId="LiveId" clId="{C011095D-C9F0-4D02-94D3-B475899F8785}" dt="2023-05-21T10:08:51.033" v="501" actId="478"/>
          <ac:picMkLst>
            <pc:docMk/>
            <pc:sldMk cId="1276433772" sldId="266"/>
            <ac:picMk id="5" creationId="{CEA9A188-3853-8F69-E36A-A9BAC9DD356F}"/>
          </ac:picMkLst>
        </pc:picChg>
        <pc:picChg chg="add del mod">
          <ac:chgData name="Antoine Da Cruz" userId="b0bba9d6ca29e22b" providerId="LiveId" clId="{C011095D-C9F0-4D02-94D3-B475899F8785}" dt="2023-05-21T10:10:05.723" v="515" actId="478"/>
          <ac:picMkLst>
            <pc:docMk/>
            <pc:sldMk cId="1276433772" sldId="266"/>
            <ac:picMk id="6" creationId="{923F7D4C-BA53-FBA4-5B10-587BE7D317BD}"/>
          </ac:picMkLst>
        </pc:picChg>
      </pc:sldChg>
      <pc:sldChg chg="del">
        <pc:chgData name="Antoine Da Cruz" userId="b0bba9d6ca29e22b" providerId="LiveId" clId="{C011095D-C9F0-4D02-94D3-B475899F8785}" dt="2023-05-19T13:01:44.282" v="119" actId="47"/>
        <pc:sldMkLst>
          <pc:docMk/>
          <pc:sldMk cId="1127313643" sldId="269"/>
        </pc:sldMkLst>
      </pc:sldChg>
      <pc:sldChg chg="addSp delSp modSp mod">
        <pc:chgData name="Antoine Da Cruz" userId="b0bba9d6ca29e22b" providerId="LiveId" clId="{C011095D-C9F0-4D02-94D3-B475899F8785}" dt="2023-05-21T10:59:48.296" v="1151" actId="478"/>
        <pc:sldMkLst>
          <pc:docMk/>
          <pc:sldMk cId="321136049" sldId="270"/>
        </pc:sldMkLst>
        <pc:spChg chg="del">
          <ac:chgData name="Antoine Da Cruz" userId="b0bba9d6ca29e22b" providerId="LiveId" clId="{C011095D-C9F0-4D02-94D3-B475899F8785}" dt="2023-05-21T10:10:11.678" v="517" actId="478"/>
          <ac:spMkLst>
            <pc:docMk/>
            <pc:sldMk cId="321136049" sldId="270"/>
            <ac:spMk id="3" creationId="{CED3C3CE-11DA-06F0-A0D9-A9B1D094852E}"/>
          </ac:spMkLst>
        </pc:spChg>
        <pc:spChg chg="add del">
          <ac:chgData name="Antoine Da Cruz" userId="b0bba9d6ca29e22b" providerId="LiveId" clId="{C011095D-C9F0-4D02-94D3-B475899F8785}" dt="2023-05-21T10:09:09.137" v="505" actId="478"/>
          <ac:spMkLst>
            <pc:docMk/>
            <pc:sldMk cId="321136049" sldId="270"/>
            <ac:spMk id="4" creationId="{6E340F73-80FB-2A1E-E823-A6A13661668A}"/>
          </ac:spMkLst>
        </pc:spChg>
        <pc:spChg chg="add del">
          <ac:chgData name="Antoine Da Cruz" userId="b0bba9d6ca29e22b" providerId="LiveId" clId="{C011095D-C9F0-4D02-94D3-B475899F8785}" dt="2023-05-21T10:09:09.137" v="505" actId="478"/>
          <ac:spMkLst>
            <pc:docMk/>
            <pc:sldMk cId="321136049" sldId="270"/>
            <ac:spMk id="5" creationId="{3E251ADC-D3B1-043D-9A1E-CD5B0B905C7F}"/>
          </ac:spMkLst>
        </pc:spChg>
        <pc:spChg chg="add del">
          <ac:chgData name="Antoine Da Cruz" userId="b0bba9d6ca29e22b" providerId="LiveId" clId="{C011095D-C9F0-4D02-94D3-B475899F8785}" dt="2023-05-21T10:09:07.147" v="504" actId="478"/>
          <ac:spMkLst>
            <pc:docMk/>
            <pc:sldMk cId="321136049" sldId="270"/>
            <ac:spMk id="15" creationId="{36850172-7212-1B78-43D5-951ACDF186B8}"/>
          </ac:spMkLst>
        </pc:spChg>
        <pc:spChg chg="add del">
          <ac:chgData name="Antoine Da Cruz" userId="b0bba9d6ca29e22b" providerId="LiveId" clId="{C011095D-C9F0-4D02-94D3-B475899F8785}" dt="2023-05-21T10:09:09.137" v="505" actId="478"/>
          <ac:spMkLst>
            <pc:docMk/>
            <pc:sldMk cId="321136049" sldId="270"/>
            <ac:spMk id="34" creationId="{4C4A6720-AC41-D94F-6534-2920F7F93031}"/>
          </ac:spMkLst>
        </pc:spChg>
        <pc:spChg chg="add del">
          <ac:chgData name="Antoine Da Cruz" userId="b0bba9d6ca29e22b" providerId="LiveId" clId="{C011095D-C9F0-4D02-94D3-B475899F8785}" dt="2023-05-21T10:09:09.137" v="505" actId="478"/>
          <ac:spMkLst>
            <pc:docMk/>
            <pc:sldMk cId="321136049" sldId="270"/>
            <ac:spMk id="35" creationId="{7953B02C-894B-0EED-EDA0-4E4CCC28265F}"/>
          </ac:spMkLst>
        </pc:spChg>
        <pc:spChg chg="add del">
          <ac:chgData name="Antoine Da Cruz" userId="b0bba9d6ca29e22b" providerId="LiveId" clId="{C011095D-C9F0-4D02-94D3-B475899F8785}" dt="2023-05-21T10:09:09.137" v="505" actId="478"/>
          <ac:spMkLst>
            <pc:docMk/>
            <pc:sldMk cId="321136049" sldId="270"/>
            <ac:spMk id="36" creationId="{B97B2D63-180C-BA3D-E308-DF773B2501A7}"/>
          </ac:spMkLst>
        </pc:spChg>
        <pc:spChg chg="add del">
          <ac:chgData name="Antoine Da Cruz" userId="b0bba9d6ca29e22b" providerId="LiveId" clId="{C011095D-C9F0-4D02-94D3-B475899F8785}" dt="2023-05-21T10:09:09.137" v="505" actId="478"/>
          <ac:spMkLst>
            <pc:docMk/>
            <pc:sldMk cId="321136049" sldId="270"/>
            <ac:spMk id="37" creationId="{F1237C61-6941-B363-AC54-9B743EAE4194}"/>
          </ac:spMkLst>
        </pc:spChg>
        <pc:spChg chg="add del">
          <ac:chgData name="Antoine Da Cruz" userId="b0bba9d6ca29e22b" providerId="LiveId" clId="{C011095D-C9F0-4D02-94D3-B475899F8785}" dt="2023-05-21T10:09:09.137" v="505" actId="478"/>
          <ac:spMkLst>
            <pc:docMk/>
            <pc:sldMk cId="321136049" sldId="270"/>
            <ac:spMk id="41" creationId="{3A8514FD-C617-0382-FB42-1A1DEE8BE4C1}"/>
          </ac:spMkLst>
        </pc:spChg>
        <pc:spChg chg="add del">
          <ac:chgData name="Antoine Da Cruz" userId="b0bba9d6ca29e22b" providerId="LiveId" clId="{C011095D-C9F0-4D02-94D3-B475899F8785}" dt="2023-05-21T10:09:09.137" v="505" actId="478"/>
          <ac:spMkLst>
            <pc:docMk/>
            <pc:sldMk cId="321136049" sldId="270"/>
            <ac:spMk id="42" creationId="{F3E3CF16-41B4-B565-10CC-234053A37ED7}"/>
          </ac:spMkLst>
        </pc:spChg>
        <pc:spChg chg="add del">
          <ac:chgData name="Antoine Da Cruz" userId="b0bba9d6ca29e22b" providerId="LiveId" clId="{C011095D-C9F0-4D02-94D3-B475899F8785}" dt="2023-05-21T10:09:09.137" v="505" actId="478"/>
          <ac:spMkLst>
            <pc:docMk/>
            <pc:sldMk cId="321136049" sldId="270"/>
            <ac:spMk id="43" creationId="{F2CC5756-A3AE-3D67-F822-6AB7E5DE59FE}"/>
          </ac:spMkLst>
        </pc:spChg>
        <pc:spChg chg="add del">
          <ac:chgData name="Antoine Da Cruz" userId="b0bba9d6ca29e22b" providerId="LiveId" clId="{C011095D-C9F0-4D02-94D3-B475899F8785}" dt="2023-05-21T10:09:09.137" v="505" actId="478"/>
          <ac:spMkLst>
            <pc:docMk/>
            <pc:sldMk cId="321136049" sldId="270"/>
            <ac:spMk id="44" creationId="{AEE8A3A0-8304-42DB-265E-8609EE16E93B}"/>
          </ac:spMkLst>
        </pc:spChg>
        <pc:spChg chg="add del">
          <ac:chgData name="Antoine Da Cruz" userId="b0bba9d6ca29e22b" providerId="LiveId" clId="{C011095D-C9F0-4D02-94D3-B475899F8785}" dt="2023-05-21T10:09:09.137" v="505" actId="478"/>
          <ac:spMkLst>
            <pc:docMk/>
            <pc:sldMk cId="321136049" sldId="270"/>
            <ac:spMk id="45" creationId="{97EACD7A-98A8-787C-3F95-057F837856DD}"/>
          </ac:spMkLst>
        </pc:spChg>
        <pc:spChg chg="add del">
          <ac:chgData name="Antoine Da Cruz" userId="b0bba9d6ca29e22b" providerId="LiveId" clId="{C011095D-C9F0-4D02-94D3-B475899F8785}" dt="2023-05-21T10:09:09.137" v="505" actId="478"/>
          <ac:spMkLst>
            <pc:docMk/>
            <pc:sldMk cId="321136049" sldId="270"/>
            <ac:spMk id="46" creationId="{5C8B7994-2BFB-E5C3-7504-7FBC6BF6670B}"/>
          </ac:spMkLst>
        </pc:spChg>
        <pc:spChg chg="add del">
          <ac:chgData name="Antoine Da Cruz" userId="b0bba9d6ca29e22b" providerId="LiveId" clId="{C011095D-C9F0-4D02-94D3-B475899F8785}" dt="2023-05-21T10:09:09.137" v="505" actId="478"/>
          <ac:spMkLst>
            <pc:docMk/>
            <pc:sldMk cId="321136049" sldId="270"/>
            <ac:spMk id="47" creationId="{434FDC77-F97F-3FFB-39F5-FB4E9C47A16F}"/>
          </ac:spMkLst>
        </pc:spChg>
        <pc:spChg chg="add del">
          <ac:chgData name="Antoine Da Cruz" userId="b0bba9d6ca29e22b" providerId="LiveId" clId="{C011095D-C9F0-4D02-94D3-B475899F8785}" dt="2023-05-21T10:09:09.137" v="505" actId="478"/>
          <ac:spMkLst>
            <pc:docMk/>
            <pc:sldMk cId="321136049" sldId="270"/>
            <ac:spMk id="48" creationId="{D3593A58-B548-AEDB-05FB-7BDC044973B3}"/>
          </ac:spMkLst>
        </pc:spChg>
        <pc:spChg chg="add del">
          <ac:chgData name="Antoine Da Cruz" userId="b0bba9d6ca29e22b" providerId="LiveId" clId="{C011095D-C9F0-4D02-94D3-B475899F8785}" dt="2023-05-21T10:09:09.137" v="505" actId="478"/>
          <ac:spMkLst>
            <pc:docMk/>
            <pc:sldMk cId="321136049" sldId="270"/>
            <ac:spMk id="49" creationId="{DCD95BC5-1E13-EE77-81E5-443969DC45D5}"/>
          </ac:spMkLst>
        </pc:spChg>
        <pc:spChg chg="add del">
          <ac:chgData name="Antoine Da Cruz" userId="b0bba9d6ca29e22b" providerId="LiveId" clId="{C011095D-C9F0-4D02-94D3-B475899F8785}" dt="2023-05-21T10:09:09.137" v="505" actId="478"/>
          <ac:spMkLst>
            <pc:docMk/>
            <pc:sldMk cId="321136049" sldId="270"/>
            <ac:spMk id="50" creationId="{98A77B7D-2E79-26F2-DFB1-AA43831AC1CA}"/>
          </ac:spMkLst>
        </pc:spChg>
        <pc:spChg chg="add del">
          <ac:chgData name="Antoine Da Cruz" userId="b0bba9d6ca29e22b" providerId="LiveId" clId="{C011095D-C9F0-4D02-94D3-B475899F8785}" dt="2023-05-21T10:09:09.137" v="505" actId="478"/>
          <ac:spMkLst>
            <pc:docMk/>
            <pc:sldMk cId="321136049" sldId="270"/>
            <ac:spMk id="51" creationId="{D442D641-7EAF-AACE-0D61-1DBC2F5E5A3C}"/>
          </ac:spMkLst>
        </pc:spChg>
        <pc:spChg chg="add del">
          <ac:chgData name="Antoine Da Cruz" userId="b0bba9d6ca29e22b" providerId="LiveId" clId="{C011095D-C9F0-4D02-94D3-B475899F8785}" dt="2023-05-21T10:09:09.137" v="505" actId="478"/>
          <ac:spMkLst>
            <pc:docMk/>
            <pc:sldMk cId="321136049" sldId="270"/>
            <ac:spMk id="56" creationId="{38B4BC6A-92A7-1543-6DE2-5754E819FFC0}"/>
          </ac:spMkLst>
        </pc:spChg>
        <pc:spChg chg="add del">
          <ac:chgData name="Antoine Da Cruz" userId="b0bba9d6ca29e22b" providerId="LiveId" clId="{C011095D-C9F0-4D02-94D3-B475899F8785}" dt="2023-05-21T10:09:09.137" v="505" actId="478"/>
          <ac:spMkLst>
            <pc:docMk/>
            <pc:sldMk cId="321136049" sldId="270"/>
            <ac:spMk id="57" creationId="{9D68DF71-154B-1B7D-9610-D6852C6BA255}"/>
          </ac:spMkLst>
        </pc:spChg>
        <pc:spChg chg="add del">
          <ac:chgData name="Antoine Da Cruz" userId="b0bba9d6ca29e22b" providerId="LiveId" clId="{C011095D-C9F0-4D02-94D3-B475899F8785}" dt="2023-05-21T10:09:09.137" v="505" actId="478"/>
          <ac:spMkLst>
            <pc:docMk/>
            <pc:sldMk cId="321136049" sldId="270"/>
            <ac:spMk id="58" creationId="{E208F654-EDCE-9047-B77E-BA6846BF5785}"/>
          </ac:spMkLst>
        </pc:spChg>
        <pc:spChg chg="add del">
          <ac:chgData name="Antoine Da Cruz" userId="b0bba9d6ca29e22b" providerId="LiveId" clId="{C011095D-C9F0-4D02-94D3-B475899F8785}" dt="2023-05-21T10:09:09.137" v="505" actId="478"/>
          <ac:spMkLst>
            <pc:docMk/>
            <pc:sldMk cId="321136049" sldId="270"/>
            <ac:spMk id="59" creationId="{F520E680-E62C-B15A-2F7B-B4D7B427A407}"/>
          </ac:spMkLst>
        </pc:spChg>
        <pc:spChg chg="add del">
          <ac:chgData name="Antoine Da Cruz" userId="b0bba9d6ca29e22b" providerId="LiveId" clId="{C011095D-C9F0-4D02-94D3-B475899F8785}" dt="2023-05-21T10:09:09.137" v="505" actId="478"/>
          <ac:spMkLst>
            <pc:docMk/>
            <pc:sldMk cId="321136049" sldId="270"/>
            <ac:spMk id="61" creationId="{14C3D128-BE0F-BC51-8BE6-86C4EF9C0EAE}"/>
          </ac:spMkLst>
        </pc:spChg>
        <pc:spChg chg="add del">
          <ac:chgData name="Antoine Da Cruz" userId="b0bba9d6ca29e22b" providerId="LiveId" clId="{C011095D-C9F0-4D02-94D3-B475899F8785}" dt="2023-05-21T10:09:09.137" v="505" actId="478"/>
          <ac:spMkLst>
            <pc:docMk/>
            <pc:sldMk cId="321136049" sldId="270"/>
            <ac:spMk id="62" creationId="{F88025EF-6575-9F79-4322-6C7B752DC294}"/>
          </ac:spMkLst>
        </pc:spChg>
        <pc:picChg chg="add del mod">
          <ac:chgData name="Antoine Da Cruz" userId="b0bba9d6ca29e22b" providerId="LiveId" clId="{C011095D-C9F0-4D02-94D3-B475899F8785}" dt="2023-05-21T10:08:31.239" v="491"/>
          <ac:picMkLst>
            <pc:docMk/>
            <pc:sldMk cId="321136049" sldId="270"/>
            <ac:picMk id="6" creationId="{D1E30D72-AED8-9898-1B79-7FA009E3B3B5}"/>
          </ac:picMkLst>
        </pc:picChg>
        <pc:picChg chg="add del mod">
          <ac:chgData name="Antoine Da Cruz" userId="b0bba9d6ca29e22b" providerId="LiveId" clId="{C011095D-C9F0-4D02-94D3-B475899F8785}" dt="2023-05-21T10:09:49.719" v="507" actId="478"/>
          <ac:picMkLst>
            <pc:docMk/>
            <pc:sldMk cId="321136049" sldId="270"/>
            <ac:picMk id="7" creationId="{57A3AB16-C147-3508-0F3C-9F9F8DF55A7A}"/>
          </ac:picMkLst>
        </pc:picChg>
        <pc:picChg chg="add del">
          <ac:chgData name="Antoine Da Cruz" userId="b0bba9d6ca29e22b" providerId="LiveId" clId="{C011095D-C9F0-4D02-94D3-B475899F8785}" dt="2023-05-21T10:09:09.137" v="505" actId="478"/>
          <ac:picMkLst>
            <pc:docMk/>
            <pc:sldMk cId="321136049" sldId="270"/>
            <ac:picMk id="8" creationId="{41EBD6AF-3328-610C-5B39-AE8AA5ECE41A}"/>
          </ac:picMkLst>
        </pc:picChg>
        <pc:picChg chg="add mod">
          <ac:chgData name="Antoine Da Cruz" userId="b0bba9d6ca29e22b" providerId="LiveId" clId="{C011095D-C9F0-4D02-94D3-B475899F8785}" dt="2023-05-21T10:10:09.371" v="516"/>
          <ac:picMkLst>
            <pc:docMk/>
            <pc:sldMk cId="321136049" sldId="270"/>
            <ac:picMk id="9" creationId="{1BEA51AA-0398-B5E0-EAAB-CB5CC226E895}"/>
          </ac:picMkLst>
        </pc:picChg>
        <pc:picChg chg="add del">
          <ac:chgData name="Antoine Da Cruz" userId="b0bba9d6ca29e22b" providerId="LiveId" clId="{C011095D-C9F0-4D02-94D3-B475899F8785}" dt="2023-05-21T10:09:09.137" v="505" actId="478"/>
          <ac:picMkLst>
            <pc:docMk/>
            <pc:sldMk cId="321136049" sldId="270"/>
            <ac:picMk id="10" creationId="{D5316FB2-0908-EF28-516C-64A765641A84}"/>
          </ac:picMkLst>
        </pc:picChg>
        <pc:picChg chg="add del mod">
          <ac:chgData name="Antoine Da Cruz" userId="b0bba9d6ca29e22b" providerId="LiveId" clId="{C011095D-C9F0-4D02-94D3-B475899F8785}" dt="2023-05-21T10:11:41.405" v="529" actId="478"/>
          <ac:picMkLst>
            <pc:docMk/>
            <pc:sldMk cId="321136049" sldId="270"/>
            <ac:picMk id="11" creationId="{4C121D65-9F8B-4DFF-379B-840D16DB1EC0}"/>
          </ac:picMkLst>
        </pc:picChg>
        <pc:picChg chg="del mod">
          <ac:chgData name="Antoine Da Cruz" userId="b0bba9d6ca29e22b" providerId="LiveId" clId="{C011095D-C9F0-4D02-94D3-B475899F8785}" dt="2023-05-21T10:09:51.144" v="508" actId="478"/>
          <ac:picMkLst>
            <pc:docMk/>
            <pc:sldMk cId="321136049" sldId="270"/>
            <ac:picMk id="12" creationId="{36545914-25FB-1E17-78E2-06A77C303EB0}"/>
          </ac:picMkLst>
        </pc:picChg>
        <pc:picChg chg="add del mod">
          <ac:chgData name="Antoine Da Cruz" userId="b0bba9d6ca29e22b" providerId="LiveId" clId="{C011095D-C9F0-4D02-94D3-B475899F8785}" dt="2023-05-21T10:59:48.296" v="1151" actId="478"/>
          <ac:picMkLst>
            <pc:docMk/>
            <pc:sldMk cId="321136049" sldId="270"/>
            <ac:picMk id="14" creationId="{594B1A07-2B18-49F3-D862-2E9FE4F7A3AE}"/>
          </ac:picMkLst>
        </pc:picChg>
        <pc:picChg chg="add del">
          <ac:chgData name="Antoine Da Cruz" userId="b0bba9d6ca29e22b" providerId="LiveId" clId="{C011095D-C9F0-4D02-94D3-B475899F8785}" dt="2023-05-21T10:09:09.137" v="505" actId="478"/>
          <ac:picMkLst>
            <pc:docMk/>
            <pc:sldMk cId="321136049" sldId="270"/>
            <ac:picMk id="27" creationId="{D4FBDA8F-5AB1-3946-BD93-45A2FDACAA07}"/>
          </ac:picMkLst>
        </pc:picChg>
        <pc:picChg chg="add del">
          <ac:chgData name="Antoine Da Cruz" userId="b0bba9d6ca29e22b" providerId="LiveId" clId="{C011095D-C9F0-4D02-94D3-B475899F8785}" dt="2023-05-21T10:09:09.137" v="505" actId="478"/>
          <ac:picMkLst>
            <pc:docMk/>
            <pc:sldMk cId="321136049" sldId="270"/>
            <ac:picMk id="28" creationId="{03D37F86-C2CD-051D-692A-F2FED6214036}"/>
          </ac:picMkLst>
        </pc:picChg>
        <pc:picChg chg="add del">
          <ac:chgData name="Antoine Da Cruz" userId="b0bba9d6ca29e22b" providerId="LiveId" clId="{C011095D-C9F0-4D02-94D3-B475899F8785}" dt="2023-05-21T10:09:09.137" v="505" actId="478"/>
          <ac:picMkLst>
            <pc:docMk/>
            <pc:sldMk cId="321136049" sldId="270"/>
            <ac:picMk id="29" creationId="{A09B3EA9-892D-F02F-1495-D79D1D908134}"/>
          </ac:picMkLst>
        </pc:picChg>
        <pc:picChg chg="add del">
          <ac:chgData name="Antoine Da Cruz" userId="b0bba9d6ca29e22b" providerId="LiveId" clId="{C011095D-C9F0-4D02-94D3-B475899F8785}" dt="2023-05-21T10:09:09.137" v="505" actId="478"/>
          <ac:picMkLst>
            <pc:docMk/>
            <pc:sldMk cId="321136049" sldId="270"/>
            <ac:picMk id="30" creationId="{43AB2041-D6F7-122A-6FC4-1A80AE430355}"/>
          </ac:picMkLst>
        </pc:picChg>
        <pc:picChg chg="add del">
          <ac:chgData name="Antoine Da Cruz" userId="b0bba9d6ca29e22b" providerId="LiveId" clId="{C011095D-C9F0-4D02-94D3-B475899F8785}" dt="2023-05-21T10:09:09.137" v="505" actId="478"/>
          <ac:picMkLst>
            <pc:docMk/>
            <pc:sldMk cId="321136049" sldId="270"/>
            <ac:picMk id="31" creationId="{A2301733-7DCA-908F-41D9-A7D2F1438A52}"/>
          </ac:picMkLst>
        </pc:picChg>
        <pc:picChg chg="add del">
          <ac:chgData name="Antoine Da Cruz" userId="b0bba9d6ca29e22b" providerId="LiveId" clId="{C011095D-C9F0-4D02-94D3-B475899F8785}" dt="2023-05-21T10:09:09.137" v="505" actId="478"/>
          <ac:picMkLst>
            <pc:docMk/>
            <pc:sldMk cId="321136049" sldId="270"/>
            <ac:picMk id="33" creationId="{C2B6B9A9-B6D8-E469-63E2-77DC880B19FF}"/>
          </ac:picMkLst>
        </pc:picChg>
        <pc:picChg chg="add del">
          <ac:chgData name="Antoine Da Cruz" userId="b0bba9d6ca29e22b" providerId="LiveId" clId="{C011095D-C9F0-4D02-94D3-B475899F8785}" dt="2023-05-21T10:09:09.137" v="505" actId="478"/>
          <ac:picMkLst>
            <pc:docMk/>
            <pc:sldMk cId="321136049" sldId="270"/>
            <ac:picMk id="40" creationId="{9B35A60A-1D4E-031B-3EFB-48037B5F23FF}"/>
          </ac:picMkLst>
        </pc:picChg>
        <pc:picChg chg="add del">
          <ac:chgData name="Antoine Da Cruz" userId="b0bba9d6ca29e22b" providerId="LiveId" clId="{C011095D-C9F0-4D02-94D3-B475899F8785}" dt="2023-05-21T10:09:09.137" v="505" actId="478"/>
          <ac:picMkLst>
            <pc:docMk/>
            <pc:sldMk cId="321136049" sldId="270"/>
            <ac:picMk id="52" creationId="{3EE4FD25-5DDA-9180-24F2-0E1343AD9C6B}"/>
          </ac:picMkLst>
        </pc:picChg>
        <pc:picChg chg="add del">
          <ac:chgData name="Antoine Da Cruz" userId="b0bba9d6ca29e22b" providerId="LiveId" clId="{C011095D-C9F0-4D02-94D3-B475899F8785}" dt="2023-05-21T10:09:09.137" v="505" actId="478"/>
          <ac:picMkLst>
            <pc:docMk/>
            <pc:sldMk cId="321136049" sldId="270"/>
            <ac:picMk id="53" creationId="{579C9F90-4243-B4C6-B47D-757B870414E3}"/>
          </ac:picMkLst>
        </pc:picChg>
        <pc:picChg chg="add del">
          <ac:chgData name="Antoine Da Cruz" userId="b0bba9d6ca29e22b" providerId="LiveId" clId="{C011095D-C9F0-4D02-94D3-B475899F8785}" dt="2023-05-21T10:09:09.137" v="505" actId="478"/>
          <ac:picMkLst>
            <pc:docMk/>
            <pc:sldMk cId="321136049" sldId="270"/>
            <ac:picMk id="54" creationId="{A3BAF152-B0C0-49C4-4FE4-624A94013B66}"/>
          </ac:picMkLst>
        </pc:picChg>
      </pc:sldChg>
      <pc:sldChg chg="del">
        <pc:chgData name="Antoine Da Cruz" userId="b0bba9d6ca29e22b" providerId="LiveId" clId="{C011095D-C9F0-4D02-94D3-B475899F8785}" dt="2023-05-21T10:11:48.836" v="531" actId="47"/>
        <pc:sldMkLst>
          <pc:docMk/>
          <pc:sldMk cId="2031877479" sldId="275"/>
        </pc:sldMkLst>
      </pc:sldChg>
      <pc:sldChg chg="addSp delSp modSp mod">
        <pc:chgData name="Antoine Da Cruz" userId="b0bba9d6ca29e22b" providerId="LiveId" clId="{C011095D-C9F0-4D02-94D3-B475899F8785}" dt="2023-05-21T13:17:18.779" v="1158" actId="14100"/>
        <pc:sldMkLst>
          <pc:docMk/>
          <pc:sldMk cId="3669643642" sldId="276"/>
        </pc:sldMkLst>
        <pc:spChg chg="mod">
          <ac:chgData name="Antoine Da Cruz" userId="b0bba9d6ca29e22b" providerId="LiveId" clId="{C011095D-C9F0-4D02-94D3-B475899F8785}" dt="2023-05-21T10:05:22.286" v="473" actId="1076"/>
          <ac:spMkLst>
            <pc:docMk/>
            <pc:sldMk cId="3669643642" sldId="276"/>
            <ac:spMk id="2" creationId="{9214B527-C0E5-73F6-41CE-1CD20CB365BD}"/>
          </ac:spMkLst>
        </pc:spChg>
        <pc:spChg chg="mod">
          <ac:chgData name="Antoine Da Cruz" userId="b0bba9d6ca29e22b" providerId="LiveId" clId="{C011095D-C9F0-4D02-94D3-B475899F8785}" dt="2023-05-21T10:05:43.631" v="477" actId="1076"/>
          <ac:spMkLst>
            <pc:docMk/>
            <pc:sldMk cId="3669643642" sldId="276"/>
            <ac:spMk id="3" creationId="{CED3C3CE-11DA-06F0-A0D9-A9B1D094852E}"/>
          </ac:spMkLst>
        </pc:spChg>
        <pc:spChg chg="del">
          <ac:chgData name="Antoine Da Cruz" userId="b0bba9d6ca29e22b" providerId="LiveId" clId="{C011095D-C9F0-4D02-94D3-B475899F8785}" dt="2023-05-18T12:18:53.066" v="55" actId="478"/>
          <ac:spMkLst>
            <pc:docMk/>
            <pc:sldMk cId="3669643642" sldId="276"/>
            <ac:spMk id="4" creationId="{6E340F73-80FB-2A1E-E823-A6A13661668A}"/>
          </ac:spMkLst>
        </pc:spChg>
        <pc:spChg chg="del">
          <ac:chgData name="Antoine Da Cruz" userId="b0bba9d6ca29e22b" providerId="LiveId" clId="{C011095D-C9F0-4D02-94D3-B475899F8785}" dt="2023-05-18T12:18:55.489" v="56" actId="478"/>
          <ac:spMkLst>
            <pc:docMk/>
            <pc:sldMk cId="3669643642" sldId="276"/>
            <ac:spMk id="5" creationId="{3E251ADC-D3B1-043D-9A1E-CD5B0B905C7F}"/>
          </ac:spMkLst>
        </pc:spChg>
        <pc:spChg chg="add del mod">
          <ac:chgData name="Antoine Da Cruz" userId="b0bba9d6ca29e22b" providerId="LiveId" clId="{C011095D-C9F0-4D02-94D3-B475899F8785}" dt="2023-05-21T10:23:23.722" v="1146"/>
          <ac:spMkLst>
            <pc:docMk/>
            <pc:sldMk cId="3669643642" sldId="276"/>
            <ac:spMk id="9" creationId="{FB8C4962-6005-761E-47D3-32F601E4A880}"/>
          </ac:spMkLst>
        </pc:spChg>
        <pc:spChg chg="mod">
          <ac:chgData name="Antoine Da Cruz" userId="b0bba9d6ca29e22b" providerId="LiveId" clId="{C011095D-C9F0-4D02-94D3-B475899F8785}" dt="2023-05-21T09:57:24.997" v="348" actId="1076"/>
          <ac:spMkLst>
            <pc:docMk/>
            <pc:sldMk cId="3669643642" sldId="276"/>
            <ac:spMk id="34" creationId="{4C4A6720-AC41-D94F-6534-2920F7F93031}"/>
          </ac:spMkLst>
        </pc:spChg>
        <pc:spChg chg="mod">
          <ac:chgData name="Antoine Da Cruz" userId="b0bba9d6ca29e22b" providerId="LiveId" clId="{C011095D-C9F0-4D02-94D3-B475899F8785}" dt="2023-05-21T09:57:19.472" v="347" actId="1076"/>
          <ac:spMkLst>
            <pc:docMk/>
            <pc:sldMk cId="3669643642" sldId="276"/>
            <ac:spMk id="35" creationId="{7953B02C-894B-0EED-EDA0-4E4CCC28265F}"/>
          </ac:spMkLst>
        </pc:spChg>
        <pc:spChg chg="mod">
          <ac:chgData name="Antoine Da Cruz" userId="b0bba9d6ca29e22b" providerId="LiveId" clId="{C011095D-C9F0-4D02-94D3-B475899F8785}" dt="2023-05-21T09:58:33.117" v="351" actId="1076"/>
          <ac:spMkLst>
            <pc:docMk/>
            <pc:sldMk cId="3669643642" sldId="276"/>
            <ac:spMk id="36" creationId="{B97B2D63-180C-BA3D-E308-DF773B2501A7}"/>
          </ac:spMkLst>
        </pc:spChg>
        <pc:spChg chg="mod">
          <ac:chgData name="Antoine Da Cruz" userId="b0bba9d6ca29e22b" providerId="LiveId" clId="{C011095D-C9F0-4D02-94D3-B475899F8785}" dt="2023-05-21T09:58:29.376" v="350" actId="1076"/>
          <ac:spMkLst>
            <pc:docMk/>
            <pc:sldMk cId="3669643642" sldId="276"/>
            <ac:spMk id="41" creationId="{3A8514FD-C617-0382-FB42-1A1DEE8BE4C1}"/>
          </ac:spMkLst>
        </pc:spChg>
        <pc:spChg chg="mod">
          <ac:chgData name="Antoine Da Cruz" userId="b0bba9d6ca29e22b" providerId="LiveId" clId="{C011095D-C9F0-4D02-94D3-B475899F8785}" dt="2023-05-21T09:58:37.445" v="352" actId="1076"/>
          <ac:spMkLst>
            <pc:docMk/>
            <pc:sldMk cId="3669643642" sldId="276"/>
            <ac:spMk id="42" creationId="{F3E3CF16-41B4-B565-10CC-234053A37ED7}"/>
          </ac:spMkLst>
        </pc:spChg>
        <pc:spChg chg="mod">
          <ac:chgData name="Antoine Da Cruz" userId="b0bba9d6ca29e22b" providerId="LiveId" clId="{C011095D-C9F0-4D02-94D3-B475899F8785}" dt="2023-05-21T09:58:48.645" v="354" actId="1076"/>
          <ac:spMkLst>
            <pc:docMk/>
            <pc:sldMk cId="3669643642" sldId="276"/>
            <ac:spMk id="43" creationId="{F2CC5756-A3AE-3D67-F822-6AB7E5DE59FE}"/>
          </ac:spMkLst>
        </pc:spChg>
        <pc:spChg chg="mod">
          <ac:chgData name="Antoine Da Cruz" userId="b0bba9d6ca29e22b" providerId="LiveId" clId="{C011095D-C9F0-4D02-94D3-B475899F8785}" dt="2023-05-21T09:59:00.672" v="356" actId="1076"/>
          <ac:spMkLst>
            <pc:docMk/>
            <pc:sldMk cId="3669643642" sldId="276"/>
            <ac:spMk id="44" creationId="{AEE8A3A0-8304-42DB-265E-8609EE16E93B}"/>
          </ac:spMkLst>
        </pc:spChg>
        <pc:spChg chg="mod">
          <ac:chgData name="Antoine Da Cruz" userId="b0bba9d6ca29e22b" providerId="LiveId" clId="{C011095D-C9F0-4D02-94D3-B475899F8785}" dt="2023-05-21T09:59:08.643" v="359" actId="1076"/>
          <ac:spMkLst>
            <pc:docMk/>
            <pc:sldMk cId="3669643642" sldId="276"/>
            <ac:spMk id="45" creationId="{97EACD7A-98A8-787C-3F95-057F837856DD}"/>
          </ac:spMkLst>
        </pc:spChg>
        <pc:spChg chg="mod">
          <ac:chgData name="Antoine Da Cruz" userId="b0bba9d6ca29e22b" providerId="LiveId" clId="{C011095D-C9F0-4D02-94D3-B475899F8785}" dt="2023-05-21T09:59:15.581" v="360" actId="1076"/>
          <ac:spMkLst>
            <pc:docMk/>
            <pc:sldMk cId="3669643642" sldId="276"/>
            <ac:spMk id="46" creationId="{5C8B7994-2BFB-E5C3-7504-7FBC6BF6670B}"/>
          </ac:spMkLst>
        </pc:spChg>
        <pc:spChg chg="mod">
          <ac:chgData name="Antoine Da Cruz" userId="b0bba9d6ca29e22b" providerId="LiveId" clId="{C011095D-C9F0-4D02-94D3-B475899F8785}" dt="2023-05-21T09:59:26.507" v="364" actId="1076"/>
          <ac:spMkLst>
            <pc:docMk/>
            <pc:sldMk cId="3669643642" sldId="276"/>
            <ac:spMk id="47" creationId="{434FDC77-F97F-3FFB-39F5-FB4E9C47A16F}"/>
          </ac:spMkLst>
        </pc:spChg>
        <pc:spChg chg="mod">
          <ac:chgData name="Antoine Da Cruz" userId="b0bba9d6ca29e22b" providerId="LiveId" clId="{C011095D-C9F0-4D02-94D3-B475899F8785}" dt="2023-05-21T10:00:06.803" v="371" actId="1076"/>
          <ac:spMkLst>
            <pc:docMk/>
            <pc:sldMk cId="3669643642" sldId="276"/>
            <ac:spMk id="48" creationId="{D3593A58-B548-AEDB-05FB-7BDC044973B3}"/>
          </ac:spMkLst>
        </pc:spChg>
        <pc:spChg chg="mod">
          <ac:chgData name="Antoine Da Cruz" userId="b0bba9d6ca29e22b" providerId="LiveId" clId="{C011095D-C9F0-4D02-94D3-B475899F8785}" dt="2023-05-21T09:59:59.722" v="370" actId="1076"/>
          <ac:spMkLst>
            <pc:docMk/>
            <pc:sldMk cId="3669643642" sldId="276"/>
            <ac:spMk id="49" creationId="{DCD95BC5-1E13-EE77-81E5-443969DC45D5}"/>
          </ac:spMkLst>
        </pc:spChg>
        <pc:spChg chg="mod">
          <ac:chgData name="Antoine Da Cruz" userId="b0bba9d6ca29e22b" providerId="LiveId" clId="{C011095D-C9F0-4D02-94D3-B475899F8785}" dt="2023-05-21T10:01:08.289" v="405" actId="1076"/>
          <ac:spMkLst>
            <pc:docMk/>
            <pc:sldMk cId="3669643642" sldId="276"/>
            <ac:spMk id="50" creationId="{98A77B7D-2E79-26F2-DFB1-AA43831AC1CA}"/>
          </ac:spMkLst>
        </pc:spChg>
        <pc:spChg chg="mod">
          <ac:chgData name="Antoine Da Cruz" userId="b0bba9d6ca29e22b" providerId="LiveId" clId="{C011095D-C9F0-4D02-94D3-B475899F8785}" dt="2023-05-21T10:01:43.749" v="418" actId="1037"/>
          <ac:spMkLst>
            <pc:docMk/>
            <pc:sldMk cId="3669643642" sldId="276"/>
            <ac:spMk id="51" creationId="{D442D641-7EAF-AACE-0D61-1DBC2F5E5A3C}"/>
          </ac:spMkLst>
        </pc:spChg>
        <pc:spChg chg="mod">
          <ac:chgData name="Antoine Da Cruz" userId="b0bba9d6ca29e22b" providerId="LiveId" clId="{C011095D-C9F0-4D02-94D3-B475899F8785}" dt="2023-05-21T10:04:09.179" v="453" actId="1076"/>
          <ac:spMkLst>
            <pc:docMk/>
            <pc:sldMk cId="3669643642" sldId="276"/>
            <ac:spMk id="56" creationId="{38B4BC6A-92A7-1543-6DE2-5754E819FFC0}"/>
          </ac:spMkLst>
        </pc:spChg>
        <pc:spChg chg="mod">
          <ac:chgData name="Antoine Da Cruz" userId="b0bba9d6ca29e22b" providerId="LiveId" clId="{C011095D-C9F0-4D02-94D3-B475899F8785}" dt="2023-05-21T10:04:02.854" v="450" actId="1076"/>
          <ac:spMkLst>
            <pc:docMk/>
            <pc:sldMk cId="3669643642" sldId="276"/>
            <ac:spMk id="57" creationId="{9D68DF71-154B-1B7D-9610-D6852C6BA255}"/>
          </ac:spMkLst>
        </pc:spChg>
        <pc:spChg chg="mod">
          <ac:chgData name="Antoine Da Cruz" userId="b0bba9d6ca29e22b" providerId="LiveId" clId="{C011095D-C9F0-4D02-94D3-B475899F8785}" dt="2023-05-21T10:04:27.709" v="457" actId="1076"/>
          <ac:spMkLst>
            <pc:docMk/>
            <pc:sldMk cId="3669643642" sldId="276"/>
            <ac:spMk id="58" creationId="{E208F654-EDCE-9047-B77E-BA6846BF5785}"/>
          </ac:spMkLst>
        </pc:spChg>
        <pc:spChg chg="mod">
          <ac:chgData name="Antoine Da Cruz" userId="b0bba9d6ca29e22b" providerId="LiveId" clId="{C011095D-C9F0-4D02-94D3-B475899F8785}" dt="2023-05-21T10:04:39.077" v="459" actId="1076"/>
          <ac:spMkLst>
            <pc:docMk/>
            <pc:sldMk cId="3669643642" sldId="276"/>
            <ac:spMk id="59" creationId="{F520E680-E62C-B15A-2F7B-B4D7B427A407}"/>
          </ac:spMkLst>
        </pc:spChg>
        <pc:spChg chg="mod">
          <ac:chgData name="Antoine Da Cruz" userId="b0bba9d6ca29e22b" providerId="LiveId" clId="{C011095D-C9F0-4D02-94D3-B475899F8785}" dt="2023-05-21T10:05:07.828" v="466" actId="1076"/>
          <ac:spMkLst>
            <pc:docMk/>
            <pc:sldMk cId="3669643642" sldId="276"/>
            <ac:spMk id="61" creationId="{14C3D128-BE0F-BC51-8BE6-86C4EF9C0EAE}"/>
          </ac:spMkLst>
        </pc:spChg>
        <pc:spChg chg="mod">
          <ac:chgData name="Antoine Da Cruz" userId="b0bba9d6ca29e22b" providerId="LiveId" clId="{C011095D-C9F0-4D02-94D3-B475899F8785}" dt="2023-05-21T10:05:35.783" v="476" actId="1076"/>
          <ac:spMkLst>
            <pc:docMk/>
            <pc:sldMk cId="3669643642" sldId="276"/>
            <ac:spMk id="62" creationId="{F88025EF-6575-9F79-4322-6C7B752DC294}"/>
          </ac:spMkLst>
        </pc:spChg>
        <pc:picChg chg="add mod">
          <ac:chgData name="Antoine Da Cruz" userId="b0bba9d6ca29e22b" providerId="LiveId" clId="{C011095D-C9F0-4D02-94D3-B475899F8785}" dt="2023-05-21T13:17:18.779" v="1158" actId="14100"/>
          <ac:picMkLst>
            <pc:docMk/>
            <pc:sldMk cId="3669643642" sldId="276"/>
            <ac:picMk id="4" creationId="{7BCD3C0E-6350-DE4D-AA5E-C11BA1BD3FDB}"/>
          </ac:picMkLst>
        </pc:picChg>
        <pc:picChg chg="add mod">
          <ac:chgData name="Antoine Da Cruz" userId="b0bba9d6ca29e22b" providerId="LiveId" clId="{C011095D-C9F0-4D02-94D3-B475899F8785}" dt="2023-05-21T09:59:03.169" v="358" actId="571"/>
          <ac:picMkLst>
            <pc:docMk/>
            <pc:sldMk cId="3669643642" sldId="276"/>
            <ac:picMk id="4" creationId="{B5B7FB54-6DB3-8369-1094-34866CCF4B7B}"/>
          </ac:picMkLst>
        </pc:picChg>
        <pc:picChg chg="add del mod">
          <ac:chgData name="Antoine Da Cruz" userId="b0bba9d6ca29e22b" providerId="LiveId" clId="{C011095D-C9F0-4D02-94D3-B475899F8785}" dt="2023-05-20T13:19:37.529" v="275" actId="478"/>
          <ac:picMkLst>
            <pc:docMk/>
            <pc:sldMk cId="3669643642" sldId="276"/>
            <ac:picMk id="4" creationId="{F68B14DB-D5F1-7CD6-5231-722C7E99FD8F}"/>
          </ac:picMkLst>
        </pc:picChg>
        <pc:picChg chg="add mod">
          <ac:chgData name="Antoine Da Cruz" userId="b0bba9d6ca29e22b" providerId="LiveId" clId="{C011095D-C9F0-4D02-94D3-B475899F8785}" dt="2023-05-21T09:58:54.835" v="355" actId="1076"/>
          <ac:picMkLst>
            <pc:docMk/>
            <pc:sldMk cId="3669643642" sldId="276"/>
            <ac:picMk id="5" creationId="{5FEA57F2-5267-503F-0AF2-2DC449C4B317}"/>
          </ac:picMkLst>
        </pc:picChg>
        <pc:picChg chg="add mod">
          <ac:chgData name="Antoine Da Cruz" userId="b0bba9d6ca29e22b" providerId="LiveId" clId="{C011095D-C9F0-4D02-94D3-B475899F8785}" dt="2023-05-21T09:57:13.757" v="346" actId="1076"/>
          <ac:picMkLst>
            <pc:docMk/>
            <pc:sldMk cId="3669643642" sldId="276"/>
            <ac:picMk id="6" creationId="{24A4EB8E-54BB-DB12-1292-CC66947DB389}"/>
          </ac:picMkLst>
        </pc:picChg>
        <pc:picChg chg="del mod">
          <ac:chgData name="Antoine Da Cruz" userId="b0bba9d6ca29e22b" providerId="LiveId" clId="{C011095D-C9F0-4D02-94D3-B475899F8785}" dt="2023-05-16T06:35:21.029" v="43" actId="478"/>
          <ac:picMkLst>
            <pc:docMk/>
            <pc:sldMk cId="3669643642" sldId="276"/>
            <ac:picMk id="6" creationId="{7B84FBB1-C522-4FA3-E262-5013EEE00560}"/>
          </ac:picMkLst>
        </pc:picChg>
        <pc:picChg chg="mod">
          <ac:chgData name="Antoine Da Cruz" userId="b0bba9d6ca29e22b" providerId="LiveId" clId="{C011095D-C9F0-4D02-94D3-B475899F8785}" dt="2023-05-21T09:59:43.082" v="366" actId="1076"/>
          <ac:picMkLst>
            <pc:docMk/>
            <pc:sldMk cId="3669643642" sldId="276"/>
            <ac:picMk id="7" creationId="{E860296D-5610-A5D4-8048-91CB8A7F24BF}"/>
          </ac:picMkLst>
        </pc:picChg>
        <pc:picChg chg="mod">
          <ac:chgData name="Antoine Da Cruz" userId="b0bba9d6ca29e22b" providerId="LiveId" clId="{C011095D-C9F0-4D02-94D3-B475899F8785}" dt="2023-05-21T10:00:44.843" v="402" actId="14100"/>
          <ac:picMkLst>
            <pc:docMk/>
            <pc:sldMk cId="3669643642" sldId="276"/>
            <ac:picMk id="8" creationId="{41EBD6AF-3328-610C-5B39-AE8AA5ECE41A}"/>
          </ac:picMkLst>
        </pc:picChg>
        <pc:picChg chg="del">
          <ac:chgData name="Antoine Da Cruz" userId="b0bba9d6ca29e22b" providerId="LiveId" clId="{C011095D-C9F0-4D02-94D3-B475899F8785}" dt="2023-05-20T13:20:03.705" v="283" actId="478"/>
          <ac:picMkLst>
            <pc:docMk/>
            <pc:sldMk cId="3669643642" sldId="276"/>
            <ac:picMk id="9" creationId="{7E869F21-F471-1097-4F0B-124F9AB694BF}"/>
          </ac:picMkLst>
        </pc:picChg>
        <pc:picChg chg="mod">
          <ac:chgData name="Antoine Da Cruz" userId="b0bba9d6ca29e22b" providerId="LiveId" clId="{C011095D-C9F0-4D02-94D3-B475899F8785}" dt="2023-05-21T10:00:35.280" v="400" actId="14100"/>
          <ac:picMkLst>
            <pc:docMk/>
            <pc:sldMk cId="3669643642" sldId="276"/>
            <ac:picMk id="10" creationId="{D5316FB2-0908-EF28-516C-64A765641A84}"/>
          </ac:picMkLst>
        </pc:picChg>
        <pc:picChg chg="mod">
          <ac:chgData name="Antoine Da Cruz" userId="b0bba9d6ca29e22b" providerId="LiveId" clId="{C011095D-C9F0-4D02-94D3-B475899F8785}" dt="2023-05-21T10:01:28.622" v="410" actId="14100"/>
          <ac:picMkLst>
            <pc:docMk/>
            <pc:sldMk cId="3669643642" sldId="276"/>
            <ac:picMk id="11" creationId="{4C0559F0-0E8D-0861-68C5-B921316662F0}"/>
          </ac:picMkLst>
        </pc:picChg>
        <pc:picChg chg="add del mod">
          <ac:chgData name="Antoine Da Cruz" userId="b0bba9d6ca29e22b" providerId="LiveId" clId="{C011095D-C9F0-4D02-94D3-B475899F8785}" dt="2023-05-14T13:00:46.848" v="12" actId="478"/>
          <ac:picMkLst>
            <pc:docMk/>
            <pc:sldMk cId="3669643642" sldId="276"/>
            <ac:picMk id="12" creationId="{16624840-D962-9E36-E67B-73CDC298F7ED}"/>
          </ac:picMkLst>
        </pc:picChg>
        <pc:picChg chg="add del mod">
          <ac:chgData name="Antoine Da Cruz" userId="b0bba9d6ca29e22b" providerId="LiveId" clId="{C011095D-C9F0-4D02-94D3-B475899F8785}" dt="2023-05-19T08:03:00.745" v="67" actId="478"/>
          <ac:picMkLst>
            <pc:docMk/>
            <pc:sldMk cId="3669643642" sldId="276"/>
            <ac:picMk id="12" creationId="{19C22FC1-D912-3A1A-8E77-4C120A64E224}"/>
          </ac:picMkLst>
        </pc:picChg>
        <pc:picChg chg="add del mod">
          <ac:chgData name="Antoine Da Cruz" userId="b0bba9d6ca29e22b" providerId="LiveId" clId="{C011095D-C9F0-4D02-94D3-B475899F8785}" dt="2023-05-19T15:10:22.789" v="165" actId="478"/>
          <ac:picMkLst>
            <pc:docMk/>
            <pc:sldMk cId="3669643642" sldId="276"/>
            <ac:picMk id="12" creationId="{AB086ED0-CCCA-5566-CF2C-C20961D521D8}"/>
          </ac:picMkLst>
        </pc:picChg>
        <pc:picChg chg="add mod">
          <ac:chgData name="Antoine Da Cruz" userId="b0bba9d6ca29e22b" providerId="LiveId" clId="{C011095D-C9F0-4D02-94D3-B475899F8785}" dt="2023-05-21T09:56:40.904" v="343" actId="1076"/>
          <ac:picMkLst>
            <pc:docMk/>
            <pc:sldMk cId="3669643642" sldId="276"/>
            <ac:picMk id="12" creationId="{D7AB267B-1EA2-75A9-3935-B3A503331953}"/>
          </ac:picMkLst>
        </pc:picChg>
        <pc:picChg chg="mod">
          <ac:chgData name="Antoine Da Cruz" userId="b0bba9d6ca29e22b" providerId="LiveId" clId="{C011095D-C9F0-4D02-94D3-B475899F8785}" dt="2023-05-21T10:01:48.102" v="419" actId="1076"/>
          <ac:picMkLst>
            <pc:docMk/>
            <pc:sldMk cId="3669643642" sldId="276"/>
            <ac:picMk id="13" creationId="{1980898F-1E86-5C6B-CFB7-720D8469307F}"/>
          </ac:picMkLst>
        </pc:picChg>
        <pc:picChg chg="mod">
          <ac:chgData name="Antoine Da Cruz" userId="b0bba9d6ca29e22b" providerId="LiveId" clId="{C011095D-C9F0-4D02-94D3-B475899F8785}" dt="2023-05-21T10:02:05.468" v="422" actId="1076"/>
          <ac:picMkLst>
            <pc:docMk/>
            <pc:sldMk cId="3669643642" sldId="276"/>
            <ac:picMk id="14" creationId="{3D54007D-9D9A-3468-08E7-2578E6E4635D}"/>
          </ac:picMkLst>
        </pc:picChg>
        <pc:picChg chg="add del mod">
          <ac:chgData name="Antoine Da Cruz" userId="b0bba9d6ca29e22b" providerId="LiveId" clId="{C011095D-C9F0-4D02-94D3-B475899F8785}" dt="2023-05-16T06:35:20.372" v="42" actId="478"/>
          <ac:picMkLst>
            <pc:docMk/>
            <pc:sldMk cId="3669643642" sldId="276"/>
            <ac:picMk id="15" creationId="{64E897A7-1183-E835-3AC3-7837458B4DF4}"/>
          </ac:picMkLst>
        </pc:picChg>
        <pc:picChg chg="add mod">
          <ac:chgData name="Antoine Da Cruz" userId="b0bba9d6ca29e22b" providerId="LiveId" clId="{C011095D-C9F0-4D02-94D3-B475899F8785}" dt="2023-05-21T10:04:47.224" v="460" actId="1076"/>
          <ac:picMkLst>
            <pc:docMk/>
            <pc:sldMk cId="3669643642" sldId="276"/>
            <ac:picMk id="15" creationId="{C8883178-97D5-F2E5-C988-D4D362CC2A37}"/>
          </ac:picMkLst>
        </pc:picChg>
        <pc:picChg chg="add del mod">
          <ac:chgData name="Antoine Da Cruz" userId="b0bba9d6ca29e22b" providerId="LiveId" clId="{C011095D-C9F0-4D02-94D3-B475899F8785}" dt="2023-05-20T13:19:20.917" v="272" actId="478"/>
          <ac:picMkLst>
            <pc:docMk/>
            <pc:sldMk cId="3669643642" sldId="276"/>
            <ac:picMk id="16" creationId="{3BEE8276-7540-D6BC-D636-3F92E383BB17}"/>
          </ac:picMkLst>
        </pc:picChg>
        <pc:picChg chg="mod">
          <ac:chgData name="Antoine Da Cruz" userId="b0bba9d6ca29e22b" providerId="LiveId" clId="{C011095D-C9F0-4D02-94D3-B475899F8785}" dt="2023-05-21T10:01:01.694" v="403" actId="1076"/>
          <ac:picMkLst>
            <pc:docMk/>
            <pc:sldMk cId="3669643642" sldId="276"/>
            <ac:picMk id="27" creationId="{D4FBDA8F-5AB1-3946-BD93-45A2FDACAA07}"/>
          </ac:picMkLst>
        </pc:picChg>
        <pc:picChg chg="del">
          <ac:chgData name="Antoine Da Cruz" userId="b0bba9d6ca29e22b" providerId="LiveId" clId="{C011095D-C9F0-4D02-94D3-B475899F8785}" dt="2023-05-19T15:11:23.956" v="172" actId="478"/>
          <ac:picMkLst>
            <pc:docMk/>
            <pc:sldMk cId="3669643642" sldId="276"/>
            <ac:picMk id="28" creationId="{03D37F86-C2CD-051D-692A-F2FED6214036}"/>
          </ac:picMkLst>
        </pc:picChg>
        <pc:picChg chg="mod">
          <ac:chgData name="Antoine Da Cruz" userId="b0bba9d6ca29e22b" providerId="LiveId" clId="{C011095D-C9F0-4D02-94D3-B475899F8785}" dt="2023-05-21T09:56:36.134" v="342" actId="1076"/>
          <ac:picMkLst>
            <pc:docMk/>
            <pc:sldMk cId="3669643642" sldId="276"/>
            <ac:picMk id="29" creationId="{A09B3EA9-892D-F02F-1495-D79D1D908134}"/>
          </ac:picMkLst>
        </pc:picChg>
        <pc:picChg chg="mod">
          <ac:chgData name="Antoine Da Cruz" userId="b0bba9d6ca29e22b" providerId="LiveId" clId="{C011095D-C9F0-4D02-94D3-B475899F8785}" dt="2023-05-21T10:01:30.584" v="411" actId="14100"/>
          <ac:picMkLst>
            <pc:docMk/>
            <pc:sldMk cId="3669643642" sldId="276"/>
            <ac:picMk id="30" creationId="{43AB2041-D6F7-122A-6FC4-1A80AE430355}"/>
          </ac:picMkLst>
        </pc:picChg>
        <pc:picChg chg="mod">
          <ac:chgData name="Antoine Da Cruz" userId="b0bba9d6ca29e22b" providerId="LiveId" clId="{C011095D-C9F0-4D02-94D3-B475899F8785}" dt="2023-05-21T09:56:30.719" v="341" actId="1076"/>
          <ac:picMkLst>
            <pc:docMk/>
            <pc:sldMk cId="3669643642" sldId="276"/>
            <ac:picMk id="31" creationId="{A2301733-7DCA-908F-41D9-A7D2F1438A52}"/>
          </ac:picMkLst>
        </pc:picChg>
        <pc:picChg chg="del">
          <ac:chgData name="Antoine Da Cruz" userId="b0bba9d6ca29e22b" providerId="LiveId" clId="{C011095D-C9F0-4D02-94D3-B475899F8785}" dt="2023-05-19T15:11:23.305" v="171" actId="478"/>
          <ac:picMkLst>
            <pc:docMk/>
            <pc:sldMk cId="3669643642" sldId="276"/>
            <ac:picMk id="33" creationId="{C2B6B9A9-B6D8-E469-63E2-77DC880B19FF}"/>
          </ac:picMkLst>
        </pc:picChg>
        <pc:picChg chg="mod">
          <ac:chgData name="Antoine Da Cruz" userId="b0bba9d6ca29e22b" providerId="LiveId" clId="{C011095D-C9F0-4D02-94D3-B475899F8785}" dt="2023-05-21T10:05:03.982" v="465" actId="1076"/>
          <ac:picMkLst>
            <pc:docMk/>
            <pc:sldMk cId="3669643642" sldId="276"/>
            <ac:picMk id="52" creationId="{3EE4FD25-5DDA-9180-24F2-0E1343AD9C6B}"/>
          </ac:picMkLst>
        </pc:picChg>
        <pc:picChg chg="mod">
          <ac:chgData name="Antoine Da Cruz" userId="b0bba9d6ca29e22b" providerId="LiveId" clId="{C011095D-C9F0-4D02-94D3-B475899F8785}" dt="2023-05-21T13:17:14.086" v="1157" actId="14100"/>
          <ac:picMkLst>
            <pc:docMk/>
            <pc:sldMk cId="3669643642" sldId="276"/>
            <ac:picMk id="53" creationId="{579C9F90-4243-B4C6-B47D-757B870414E3}"/>
          </ac:picMkLst>
        </pc:picChg>
        <pc:picChg chg="mod">
          <ac:chgData name="Antoine Da Cruz" userId="b0bba9d6ca29e22b" providerId="LiveId" clId="{C011095D-C9F0-4D02-94D3-B475899F8785}" dt="2023-05-21T10:01:13.429" v="406" actId="1076"/>
          <ac:picMkLst>
            <pc:docMk/>
            <pc:sldMk cId="3669643642" sldId="276"/>
            <ac:picMk id="54" creationId="{A3BAF152-B0C0-49C4-4FE4-624A94013B66}"/>
          </ac:picMkLst>
        </pc:picChg>
      </pc:sldChg>
      <pc:sldChg chg="modSp del mod">
        <pc:chgData name="Antoine Da Cruz" userId="b0bba9d6ca29e22b" providerId="LiveId" clId="{C011095D-C9F0-4D02-94D3-B475899F8785}" dt="2023-05-19T08:03:05.499" v="68" actId="47"/>
        <pc:sldMkLst>
          <pc:docMk/>
          <pc:sldMk cId="739294952" sldId="280"/>
        </pc:sldMkLst>
        <pc:picChg chg="ord">
          <ac:chgData name="Antoine Da Cruz" userId="b0bba9d6ca29e22b" providerId="LiveId" clId="{C011095D-C9F0-4D02-94D3-B475899F8785}" dt="2023-05-14T09:47:56.715" v="0" actId="167"/>
          <ac:picMkLst>
            <pc:docMk/>
            <pc:sldMk cId="739294952" sldId="280"/>
            <ac:picMk id="4" creationId="{F4BA3E64-877A-A60E-8D17-EBA70A9E6A65}"/>
          </ac:picMkLst>
        </pc:picChg>
      </pc:sldChg>
      <pc:sldChg chg="addSp delSp modSp add del mod ord">
        <pc:chgData name="Antoine Da Cruz" userId="b0bba9d6ca29e22b" providerId="LiveId" clId="{C011095D-C9F0-4D02-94D3-B475899F8785}" dt="2023-05-21T10:23:45.058" v="1147" actId="47"/>
        <pc:sldMkLst>
          <pc:docMk/>
          <pc:sldMk cId="1425908972" sldId="281"/>
        </pc:sldMkLst>
        <pc:picChg chg="add del mod">
          <ac:chgData name="Antoine Da Cruz" userId="b0bba9d6ca29e22b" providerId="LiveId" clId="{C011095D-C9F0-4D02-94D3-B475899F8785}" dt="2023-05-14T13:07:40.956" v="23" actId="478"/>
          <ac:picMkLst>
            <pc:docMk/>
            <pc:sldMk cId="1425908972" sldId="281"/>
            <ac:picMk id="3" creationId="{33951567-DE95-290C-2D96-9C2E7A790744}"/>
          </ac:picMkLst>
        </pc:picChg>
        <pc:picChg chg="del">
          <ac:chgData name="Antoine Da Cruz" userId="b0bba9d6ca29e22b" providerId="LiveId" clId="{C011095D-C9F0-4D02-94D3-B475899F8785}" dt="2023-05-14T12:59:55.178" v="4" actId="478"/>
          <ac:picMkLst>
            <pc:docMk/>
            <pc:sldMk cId="1425908972" sldId="281"/>
            <ac:picMk id="4" creationId="{F4BA3E64-877A-A60E-8D17-EBA70A9E6A65}"/>
          </ac:picMkLst>
        </pc:picChg>
        <pc:picChg chg="add del mod">
          <ac:chgData name="Antoine Da Cruz" userId="b0bba9d6ca29e22b" providerId="LiveId" clId="{C011095D-C9F0-4D02-94D3-B475899F8785}" dt="2023-05-14T13:07:40.513" v="22" actId="478"/>
          <ac:picMkLst>
            <pc:docMk/>
            <pc:sldMk cId="1425908972" sldId="281"/>
            <ac:picMk id="6" creationId="{2BC557A1-C8D5-208C-7AA3-A775013583C9}"/>
          </ac:picMkLst>
        </pc:picChg>
        <pc:picChg chg="add mod">
          <ac:chgData name="Antoine Da Cruz" userId="b0bba9d6ca29e22b" providerId="LiveId" clId="{C011095D-C9F0-4D02-94D3-B475899F8785}" dt="2023-05-14T13:07:45.487" v="26" actId="962"/>
          <ac:picMkLst>
            <pc:docMk/>
            <pc:sldMk cId="1425908972" sldId="281"/>
            <ac:picMk id="8" creationId="{53A8B57D-13A4-F6BB-B12C-FE3AC14EBCBC}"/>
          </ac:picMkLst>
        </pc:picChg>
      </pc:sldChg>
      <pc:sldChg chg="addSp delSp modSp add">
        <pc:chgData name="Antoine Da Cruz" userId="b0bba9d6ca29e22b" providerId="LiveId" clId="{C011095D-C9F0-4D02-94D3-B475899F8785}" dt="2023-05-21T10:03:14.157" v="445" actId="478"/>
        <pc:sldMkLst>
          <pc:docMk/>
          <pc:sldMk cId="2756745626" sldId="282"/>
        </pc:sldMkLst>
        <pc:picChg chg="add del mod">
          <ac:chgData name="Antoine Da Cruz" userId="b0bba9d6ca29e22b" providerId="LiveId" clId="{C011095D-C9F0-4D02-94D3-B475899F8785}" dt="2023-05-21T10:02:20.663" v="427"/>
          <ac:picMkLst>
            <pc:docMk/>
            <pc:sldMk cId="2756745626" sldId="282"/>
            <ac:picMk id="1026" creationId="{E0543359-2D9A-5C44-3722-3608863D63D4}"/>
          </ac:picMkLst>
        </pc:picChg>
        <pc:picChg chg="add del mod">
          <ac:chgData name="Antoine Da Cruz" userId="b0bba9d6ca29e22b" providerId="LiveId" clId="{C011095D-C9F0-4D02-94D3-B475899F8785}" dt="2023-05-21T10:03:14.157" v="445" actId="478"/>
          <ac:picMkLst>
            <pc:docMk/>
            <pc:sldMk cId="2756745626" sldId="282"/>
            <ac:picMk id="1028" creationId="{CCF3D7E2-3967-D1DE-12BF-49284D5AC515}"/>
          </ac:picMkLst>
        </pc:picChg>
      </pc:sldChg>
      <pc:sldChg chg="addSp delSp modSp add mod">
        <pc:chgData name="Antoine Da Cruz" userId="b0bba9d6ca29e22b" providerId="LiveId" clId="{C011095D-C9F0-4D02-94D3-B475899F8785}" dt="2023-05-23T19:34:45.713" v="1584" actId="1076"/>
        <pc:sldMkLst>
          <pc:docMk/>
          <pc:sldMk cId="2107964977" sldId="283"/>
        </pc:sldMkLst>
        <pc:spChg chg="mod">
          <ac:chgData name="Antoine Da Cruz" userId="b0bba9d6ca29e22b" providerId="LiveId" clId="{C011095D-C9F0-4D02-94D3-B475899F8785}" dt="2023-05-19T14:51:51.261" v="137" actId="20577"/>
          <ac:spMkLst>
            <pc:docMk/>
            <pc:sldMk cId="2107964977" sldId="283"/>
            <ac:spMk id="2" creationId="{F55A3AF2-C5D0-5EE0-04BD-D22528695309}"/>
          </ac:spMkLst>
        </pc:spChg>
        <pc:spChg chg="add mod">
          <ac:chgData name="Antoine Da Cruz" userId="b0bba9d6ca29e22b" providerId="LiveId" clId="{C011095D-C9F0-4D02-94D3-B475899F8785}" dt="2023-05-23T19:34:45.713" v="1584" actId="1076"/>
          <ac:spMkLst>
            <pc:docMk/>
            <pc:sldMk cId="2107964977" sldId="283"/>
            <ac:spMk id="4" creationId="{5B0B918D-6554-6E3E-6D28-889A16A143DB}"/>
          </ac:spMkLst>
        </pc:spChg>
        <pc:picChg chg="add mod">
          <ac:chgData name="Antoine Da Cruz" userId="b0bba9d6ca29e22b" providerId="LiveId" clId="{C011095D-C9F0-4D02-94D3-B475899F8785}" dt="2023-05-23T19:34:31.359" v="1568" actId="1076"/>
          <ac:picMkLst>
            <pc:docMk/>
            <pc:sldMk cId="2107964977" sldId="283"/>
            <ac:picMk id="3" creationId="{9DB5908A-09C7-EE77-58D9-CF1D3F4D396F}"/>
          </ac:picMkLst>
        </pc:picChg>
        <pc:picChg chg="add del mod">
          <ac:chgData name="Antoine Da Cruz" userId="b0bba9d6ca29e22b" providerId="LiveId" clId="{C011095D-C9F0-4D02-94D3-B475899F8785}" dt="2023-05-23T06:28:37.788" v="1279" actId="478"/>
          <ac:picMkLst>
            <pc:docMk/>
            <pc:sldMk cId="2107964977" sldId="283"/>
            <ac:picMk id="5" creationId="{4C7247E2-55D1-621C-94DD-B30885FE0F50}"/>
          </ac:picMkLst>
        </pc:picChg>
        <pc:picChg chg="add del ord">
          <ac:chgData name="Antoine Da Cruz" userId="b0bba9d6ca29e22b" providerId="LiveId" clId="{C011095D-C9F0-4D02-94D3-B475899F8785}" dt="2023-05-22T14:52:38.658" v="1258" actId="478"/>
          <ac:picMkLst>
            <pc:docMk/>
            <pc:sldMk cId="2107964977" sldId="283"/>
            <ac:picMk id="5" creationId="{5BA2D38D-60E3-3E80-18B1-74F8D60967EE}"/>
          </ac:picMkLst>
        </pc:picChg>
        <pc:picChg chg="add del mod ord">
          <ac:chgData name="Antoine Da Cruz" userId="b0bba9d6ca29e22b" providerId="LiveId" clId="{C011095D-C9F0-4D02-94D3-B475899F8785}" dt="2023-05-22T14:52:33.291" v="1257"/>
          <ac:picMkLst>
            <pc:docMk/>
            <pc:sldMk cId="2107964977" sldId="283"/>
            <ac:picMk id="6" creationId="{CD5CA027-403F-0F53-61C1-49252CB92E70}"/>
          </ac:picMkLst>
        </pc:picChg>
        <pc:picChg chg="add del mod">
          <ac:chgData name="Antoine Da Cruz" userId="b0bba9d6ca29e22b" providerId="LiveId" clId="{C011095D-C9F0-4D02-94D3-B475899F8785}" dt="2023-05-23T06:28:22.382" v="1271"/>
          <ac:picMkLst>
            <pc:docMk/>
            <pc:sldMk cId="2107964977" sldId="283"/>
            <ac:picMk id="7" creationId="{1CC5E2EC-1095-2E0A-D992-E6FFDF2B8BB6}"/>
          </ac:picMkLst>
        </pc:picChg>
        <pc:picChg chg="add del mod ord">
          <ac:chgData name="Antoine Da Cruz" userId="b0bba9d6ca29e22b" providerId="LiveId" clId="{C011095D-C9F0-4D02-94D3-B475899F8785}" dt="2023-05-23T06:28:09.385" v="1263" actId="478"/>
          <ac:picMkLst>
            <pc:docMk/>
            <pc:sldMk cId="2107964977" sldId="283"/>
            <ac:picMk id="8" creationId="{1020A1AF-31EA-1C1F-16A2-6DE35A006253}"/>
          </ac:picMkLst>
        </pc:picChg>
        <pc:picChg chg="add del mod">
          <ac:chgData name="Antoine Da Cruz" userId="b0bba9d6ca29e22b" providerId="LiveId" clId="{C011095D-C9F0-4D02-94D3-B475899F8785}" dt="2023-05-23T06:28:36.459" v="1278"/>
          <ac:picMkLst>
            <pc:docMk/>
            <pc:sldMk cId="2107964977" sldId="283"/>
            <ac:picMk id="10" creationId="{0C203076-47AA-8892-7432-6061F0BD10FB}"/>
          </ac:picMkLst>
        </pc:picChg>
        <pc:picChg chg="add del mod">
          <ac:chgData name="Antoine Da Cruz" userId="b0bba9d6ca29e22b" providerId="LiveId" clId="{C011095D-C9F0-4D02-94D3-B475899F8785}" dt="2023-05-23T06:31:19.892" v="1340" actId="478"/>
          <ac:picMkLst>
            <pc:docMk/>
            <pc:sldMk cId="2107964977" sldId="283"/>
            <ac:picMk id="12" creationId="{88510407-7187-E6E4-5CDC-029E5C4F1AB7}"/>
          </ac:picMkLst>
        </pc:picChg>
        <pc:picChg chg="add del mod">
          <ac:chgData name="Antoine Da Cruz" userId="b0bba9d6ca29e22b" providerId="LiveId" clId="{C011095D-C9F0-4D02-94D3-B475899F8785}" dt="2023-05-23T06:29:05.739" v="1339"/>
          <ac:picMkLst>
            <pc:docMk/>
            <pc:sldMk cId="2107964977" sldId="283"/>
            <ac:picMk id="14" creationId="{BFD540B3-4656-3978-36C0-A31CA6A4CF0C}"/>
          </ac:picMkLst>
        </pc:picChg>
        <pc:picChg chg="add del mod">
          <ac:chgData name="Antoine Da Cruz" userId="b0bba9d6ca29e22b" providerId="LiveId" clId="{C011095D-C9F0-4D02-94D3-B475899F8785}" dt="2023-05-23T06:32:25.553" v="1413" actId="478"/>
          <ac:picMkLst>
            <pc:docMk/>
            <pc:sldMk cId="2107964977" sldId="283"/>
            <ac:picMk id="16" creationId="{A85E406F-2BB0-75D3-4A1C-5205438511C2}"/>
          </ac:picMkLst>
        </pc:picChg>
        <pc:picChg chg="add del mod">
          <ac:chgData name="Antoine Da Cruz" userId="b0bba9d6ca29e22b" providerId="LiveId" clId="{C011095D-C9F0-4D02-94D3-B475899F8785}" dt="2023-05-23T06:31:48.435" v="1412"/>
          <ac:picMkLst>
            <pc:docMk/>
            <pc:sldMk cId="2107964977" sldId="283"/>
            <ac:picMk id="18" creationId="{FD07A0A9-ACC4-81F5-E41B-95D65A2EFD97}"/>
          </ac:picMkLst>
        </pc:picChg>
        <pc:picChg chg="add del mod">
          <ac:chgData name="Antoine Da Cruz" userId="b0bba9d6ca29e22b" providerId="LiveId" clId="{C011095D-C9F0-4D02-94D3-B475899F8785}" dt="2023-05-23T06:35:24.957" v="1475" actId="478"/>
          <ac:picMkLst>
            <pc:docMk/>
            <pc:sldMk cId="2107964977" sldId="283"/>
            <ac:picMk id="20" creationId="{28AE9F90-2AE1-7DDA-A3DE-A24A8DA59B39}"/>
          </ac:picMkLst>
        </pc:picChg>
        <pc:picChg chg="add del mod">
          <ac:chgData name="Antoine Da Cruz" userId="b0bba9d6ca29e22b" providerId="LiveId" clId="{C011095D-C9F0-4D02-94D3-B475899F8785}" dt="2023-05-23T06:35:24.635" v="1474" actId="478"/>
          <ac:picMkLst>
            <pc:docMk/>
            <pc:sldMk cId="2107964977" sldId="283"/>
            <ac:picMk id="22" creationId="{BC8DB275-7C79-4272-11FB-AFA96B0F408E}"/>
          </ac:picMkLst>
        </pc:picChg>
        <pc:picChg chg="add del mod">
          <ac:chgData name="Antoine Da Cruz" userId="b0bba9d6ca29e22b" providerId="LiveId" clId="{C011095D-C9F0-4D02-94D3-B475899F8785}" dt="2023-05-23T06:35:39.725" v="1496" actId="478"/>
          <ac:picMkLst>
            <pc:docMk/>
            <pc:sldMk cId="2107964977" sldId="283"/>
            <ac:picMk id="24" creationId="{239BA594-3A71-E69C-59F7-7CF2FE75318D}"/>
          </ac:picMkLst>
        </pc:picChg>
        <pc:picChg chg="add del mod">
          <ac:chgData name="Antoine Da Cruz" userId="b0bba9d6ca29e22b" providerId="LiveId" clId="{C011095D-C9F0-4D02-94D3-B475899F8785}" dt="2023-05-23T06:35:37.209" v="1495"/>
          <ac:picMkLst>
            <pc:docMk/>
            <pc:sldMk cId="2107964977" sldId="283"/>
            <ac:picMk id="26" creationId="{4670F6EB-C9AF-6F49-0A58-7503BE81773E}"/>
          </ac:picMkLst>
        </pc:picChg>
        <pc:picChg chg="add mod ord">
          <ac:chgData name="Antoine Da Cruz" userId="b0bba9d6ca29e22b" providerId="LiveId" clId="{C011095D-C9F0-4D02-94D3-B475899F8785}" dt="2023-05-23T06:35:43.569" v="1500" actId="167"/>
          <ac:picMkLst>
            <pc:docMk/>
            <pc:sldMk cId="2107964977" sldId="283"/>
            <ac:picMk id="28" creationId="{BFBEAF77-2C7B-0A61-8620-2C97A59112BF}"/>
          </ac:picMkLst>
        </pc:picChg>
        <pc:picChg chg="add del mod">
          <ac:chgData name="Antoine Da Cruz" userId="b0bba9d6ca29e22b" providerId="LiveId" clId="{C011095D-C9F0-4D02-94D3-B475899F8785}" dt="2023-05-21T10:02:23.571" v="429"/>
          <ac:picMkLst>
            <pc:docMk/>
            <pc:sldMk cId="2107964977" sldId="283"/>
            <ac:picMk id="2050" creationId="{2D891097-4BB4-18B3-8F9B-A2AD23A2C7D5}"/>
          </ac:picMkLst>
        </pc:picChg>
        <pc:picChg chg="add del mod">
          <ac:chgData name="Antoine Da Cruz" userId="b0bba9d6ca29e22b" providerId="LiveId" clId="{C011095D-C9F0-4D02-94D3-B475899F8785}" dt="2023-05-21T10:02:26.588" v="431"/>
          <ac:picMkLst>
            <pc:docMk/>
            <pc:sldMk cId="2107964977" sldId="283"/>
            <ac:picMk id="2052" creationId="{5DE00AEF-6327-2BD8-EC29-AC6B32E2E95C}"/>
          </ac:picMkLst>
        </pc:picChg>
        <pc:picChg chg="add del mod">
          <ac:chgData name="Antoine Da Cruz" userId="b0bba9d6ca29e22b" providerId="LiveId" clId="{C011095D-C9F0-4D02-94D3-B475899F8785}" dt="2023-05-21T10:02:28.293" v="433"/>
          <ac:picMkLst>
            <pc:docMk/>
            <pc:sldMk cId="2107964977" sldId="283"/>
            <ac:picMk id="2054" creationId="{14462FF8-9620-49CA-1CE9-16CDA28BB2D7}"/>
          </ac:picMkLst>
        </pc:picChg>
        <pc:picChg chg="add del mod">
          <ac:chgData name="Antoine Da Cruz" userId="b0bba9d6ca29e22b" providerId="LiveId" clId="{C011095D-C9F0-4D02-94D3-B475899F8785}" dt="2023-05-21T10:02:29.499" v="435"/>
          <ac:picMkLst>
            <pc:docMk/>
            <pc:sldMk cId="2107964977" sldId="283"/>
            <ac:picMk id="2056" creationId="{71B21862-DA04-7A35-0CB4-BFB6D8C64128}"/>
          </ac:picMkLst>
        </pc:picChg>
        <pc:picChg chg="add del mod">
          <ac:chgData name="Antoine Da Cruz" userId="b0bba9d6ca29e22b" providerId="LiveId" clId="{C011095D-C9F0-4D02-94D3-B475899F8785}" dt="2023-05-21T10:02:33.788" v="437"/>
          <ac:picMkLst>
            <pc:docMk/>
            <pc:sldMk cId="2107964977" sldId="283"/>
            <ac:picMk id="2058" creationId="{509B4F25-6EF9-D57B-ECCE-F85FA55F686E}"/>
          </ac:picMkLst>
        </pc:picChg>
      </pc:sldChg>
      <pc:sldChg chg="addSp delSp modSp add mod">
        <pc:chgData name="Antoine Da Cruz" userId="b0bba9d6ca29e22b" providerId="LiveId" clId="{C011095D-C9F0-4D02-94D3-B475899F8785}" dt="2023-05-21T09:49:55.720" v="324"/>
        <pc:sldMkLst>
          <pc:docMk/>
          <pc:sldMk cId="432230043" sldId="284"/>
        </pc:sldMkLst>
        <pc:spChg chg="mod">
          <ac:chgData name="Antoine Da Cruz" userId="b0bba9d6ca29e22b" providerId="LiveId" clId="{C011095D-C9F0-4D02-94D3-B475899F8785}" dt="2023-05-19T14:51:56.882" v="140" actId="20577"/>
          <ac:spMkLst>
            <pc:docMk/>
            <pc:sldMk cId="432230043" sldId="284"/>
            <ac:spMk id="2" creationId="{F55A3AF2-C5D0-5EE0-04BD-D22528695309}"/>
          </ac:spMkLst>
        </pc:spChg>
        <pc:picChg chg="add mod">
          <ac:chgData name="Antoine Da Cruz" userId="b0bba9d6ca29e22b" providerId="LiveId" clId="{C011095D-C9F0-4D02-94D3-B475899F8785}" dt="2023-05-21T09:49:55.720" v="324"/>
          <ac:picMkLst>
            <pc:docMk/>
            <pc:sldMk cId="432230043" sldId="284"/>
            <ac:picMk id="3" creationId="{21149322-B292-5CF1-1826-B050AC6CE6AF}"/>
          </ac:picMkLst>
        </pc:picChg>
        <pc:picChg chg="add del mod">
          <ac:chgData name="Antoine Da Cruz" userId="b0bba9d6ca29e22b" providerId="LiveId" clId="{C011095D-C9F0-4D02-94D3-B475899F8785}" dt="2023-05-20T13:10:51.088" v="193"/>
          <ac:picMkLst>
            <pc:docMk/>
            <pc:sldMk cId="432230043" sldId="284"/>
            <ac:picMk id="4" creationId="{0199C87C-DA3D-1CD5-C3E3-CE8F25710A99}"/>
          </ac:picMkLst>
        </pc:picChg>
        <pc:picChg chg="del ord">
          <ac:chgData name="Antoine Da Cruz" userId="b0bba9d6ca29e22b" providerId="LiveId" clId="{C011095D-C9F0-4D02-94D3-B475899F8785}" dt="2023-05-19T15:10:16.408" v="164" actId="478"/>
          <ac:picMkLst>
            <pc:docMk/>
            <pc:sldMk cId="432230043" sldId="284"/>
            <ac:picMk id="4" creationId="{EBA02382-770A-8F58-A795-CB0590106DBD}"/>
          </ac:picMkLst>
        </pc:picChg>
        <pc:picChg chg="add del mod">
          <ac:chgData name="Antoine Da Cruz" userId="b0bba9d6ca29e22b" providerId="LiveId" clId="{C011095D-C9F0-4D02-94D3-B475899F8785}" dt="2023-05-19T15:04:44.805" v="147" actId="478"/>
          <ac:picMkLst>
            <pc:docMk/>
            <pc:sldMk cId="432230043" sldId="284"/>
            <ac:picMk id="5" creationId="{9FB5ECB1-F378-5B91-6A09-558BB3781D18}"/>
          </ac:picMkLst>
        </pc:picChg>
        <pc:picChg chg="add del mod">
          <ac:chgData name="Antoine Da Cruz" userId="b0bba9d6ca29e22b" providerId="LiveId" clId="{C011095D-C9F0-4D02-94D3-B475899F8785}" dt="2023-05-20T13:11:00.797" v="199"/>
          <ac:picMkLst>
            <pc:docMk/>
            <pc:sldMk cId="432230043" sldId="284"/>
            <ac:picMk id="6" creationId="{1A3B3E95-632F-94EB-B950-5D516240F6E7}"/>
          </ac:picMkLst>
        </pc:picChg>
        <pc:picChg chg="add del mod ord">
          <ac:chgData name="Antoine Da Cruz" userId="b0bba9d6ca29e22b" providerId="LiveId" clId="{C011095D-C9F0-4D02-94D3-B475899F8785}" dt="2023-05-20T13:19:05.886" v="271" actId="478"/>
          <ac:picMkLst>
            <pc:docMk/>
            <pc:sldMk cId="432230043" sldId="284"/>
            <ac:picMk id="7" creationId="{D9033FB5-D6CA-6E92-1143-23207CB2E0EA}"/>
          </ac:picMkLst>
        </pc:picChg>
        <pc:picChg chg="add del mod">
          <ac:chgData name="Antoine Da Cruz" userId="b0bba9d6ca29e22b" providerId="LiveId" clId="{C011095D-C9F0-4D02-94D3-B475899F8785}" dt="2023-05-20T13:11:14.023" v="207"/>
          <ac:picMkLst>
            <pc:docMk/>
            <pc:sldMk cId="432230043" sldId="284"/>
            <ac:picMk id="9" creationId="{C65DFF64-C5AE-0C55-65B8-32A6B1D6DEC1}"/>
          </ac:picMkLst>
        </pc:picChg>
        <pc:picChg chg="add del mod">
          <ac:chgData name="Antoine Da Cruz" userId="b0bba9d6ca29e22b" providerId="LiveId" clId="{C011095D-C9F0-4D02-94D3-B475899F8785}" dt="2023-05-20T13:11:23.813" v="214"/>
          <ac:picMkLst>
            <pc:docMk/>
            <pc:sldMk cId="432230043" sldId="284"/>
            <ac:picMk id="11" creationId="{06F93BF1-55CA-5955-922A-149F02129391}"/>
          </ac:picMkLst>
        </pc:picChg>
        <pc:picChg chg="add del mod">
          <ac:chgData name="Antoine Da Cruz" userId="b0bba9d6ca29e22b" providerId="LiveId" clId="{C011095D-C9F0-4D02-94D3-B475899F8785}" dt="2023-05-20T13:11:38.792" v="223"/>
          <ac:picMkLst>
            <pc:docMk/>
            <pc:sldMk cId="432230043" sldId="284"/>
            <ac:picMk id="13" creationId="{1CA789AF-2561-EA5F-C73D-3E0FF4B28539}"/>
          </ac:picMkLst>
        </pc:picChg>
        <pc:picChg chg="add del mod">
          <ac:chgData name="Antoine Da Cruz" userId="b0bba9d6ca29e22b" providerId="LiveId" clId="{C011095D-C9F0-4D02-94D3-B475899F8785}" dt="2023-05-20T13:12:04.724" v="233" actId="478"/>
          <ac:picMkLst>
            <pc:docMk/>
            <pc:sldMk cId="432230043" sldId="284"/>
            <ac:picMk id="15" creationId="{87E2829C-5E3E-CB7A-25A7-94748B54A77B}"/>
          </ac:picMkLst>
        </pc:picChg>
        <pc:picChg chg="add del mod">
          <ac:chgData name="Antoine Da Cruz" userId="b0bba9d6ca29e22b" providerId="LiveId" clId="{C011095D-C9F0-4D02-94D3-B475899F8785}" dt="2023-05-20T13:14:04.414" v="238"/>
          <ac:picMkLst>
            <pc:docMk/>
            <pc:sldMk cId="432230043" sldId="284"/>
            <ac:picMk id="17" creationId="{5587B43E-2865-CEB7-B337-C3344306C73D}"/>
          </ac:picMkLst>
        </pc:picChg>
        <pc:picChg chg="add del mod">
          <ac:chgData name="Antoine Da Cruz" userId="b0bba9d6ca29e22b" providerId="LiveId" clId="{C011095D-C9F0-4D02-94D3-B475899F8785}" dt="2023-05-20T13:14:11.008" v="243"/>
          <ac:picMkLst>
            <pc:docMk/>
            <pc:sldMk cId="432230043" sldId="284"/>
            <ac:picMk id="19" creationId="{5F71FE31-B341-C898-E824-F469C9220D8B}"/>
          </ac:picMkLst>
        </pc:picChg>
        <pc:picChg chg="add del mod">
          <ac:chgData name="Antoine Da Cruz" userId="b0bba9d6ca29e22b" providerId="LiveId" clId="{C011095D-C9F0-4D02-94D3-B475899F8785}" dt="2023-05-20T13:14:16.111" v="247" actId="478"/>
          <ac:picMkLst>
            <pc:docMk/>
            <pc:sldMk cId="432230043" sldId="284"/>
            <ac:picMk id="21" creationId="{4FB1CA69-E338-1CB2-FF6B-E03E5B324228}"/>
          </ac:picMkLst>
        </pc:picChg>
        <pc:picChg chg="add del mod">
          <ac:chgData name="Antoine Da Cruz" userId="b0bba9d6ca29e22b" providerId="LiveId" clId="{C011095D-C9F0-4D02-94D3-B475899F8785}" dt="2023-05-20T13:18:34.570" v="252"/>
          <ac:picMkLst>
            <pc:docMk/>
            <pc:sldMk cId="432230043" sldId="284"/>
            <ac:picMk id="23" creationId="{A179E58A-F83E-8E75-F134-99A04DF55A38}"/>
          </ac:picMkLst>
        </pc:picChg>
        <pc:picChg chg="add mod ord">
          <ac:chgData name="Antoine Da Cruz" userId="b0bba9d6ca29e22b" providerId="LiveId" clId="{C011095D-C9F0-4D02-94D3-B475899F8785}" dt="2023-05-20T13:18:53.277" v="264" actId="167"/>
          <ac:picMkLst>
            <pc:docMk/>
            <pc:sldMk cId="432230043" sldId="284"/>
            <ac:picMk id="25" creationId="{41D7D488-C13A-A1D2-FADA-B8D0622EDA2F}"/>
          </ac:picMkLst>
        </pc:picChg>
      </pc:sldChg>
      <pc:sldChg chg="addSp delSp modSp add mod">
        <pc:chgData name="Antoine Da Cruz" userId="b0bba9d6ca29e22b" providerId="LiveId" clId="{C011095D-C9F0-4D02-94D3-B475899F8785}" dt="2023-05-24T15:42:35.576" v="1817" actId="20577"/>
        <pc:sldMkLst>
          <pc:docMk/>
          <pc:sldMk cId="249445733" sldId="285"/>
        </pc:sldMkLst>
        <pc:spChg chg="mod">
          <ac:chgData name="Antoine Da Cruz" userId="b0bba9d6ca29e22b" providerId="LiveId" clId="{C011095D-C9F0-4D02-94D3-B475899F8785}" dt="2023-05-21T10:16:27.812" v="677" actId="1076"/>
          <ac:spMkLst>
            <pc:docMk/>
            <pc:sldMk cId="249445733" sldId="285"/>
            <ac:spMk id="2" creationId="{9214B527-C0E5-73F6-41CE-1CD20CB365BD}"/>
          </ac:spMkLst>
        </pc:spChg>
        <pc:spChg chg="add mod">
          <ac:chgData name="Antoine Da Cruz" userId="b0bba9d6ca29e22b" providerId="LiveId" clId="{C011095D-C9F0-4D02-94D3-B475899F8785}" dt="2023-05-21T10:22:52.793" v="1141" actId="1076"/>
          <ac:spMkLst>
            <pc:docMk/>
            <pc:sldMk cId="249445733" sldId="285"/>
            <ac:spMk id="3" creationId="{E133C32B-276A-1CA5-25C8-5E845BEE982E}"/>
          </ac:spMkLst>
        </pc:spChg>
        <pc:spChg chg="add mod">
          <ac:chgData name="Antoine Da Cruz" userId="b0bba9d6ca29e22b" providerId="LiveId" clId="{C011095D-C9F0-4D02-94D3-B475899F8785}" dt="2023-05-24T13:50:56.621" v="1598" actId="20577"/>
          <ac:spMkLst>
            <pc:docMk/>
            <pc:sldMk cId="249445733" sldId="285"/>
            <ac:spMk id="4" creationId="{47E91015-1CD3-6627-BDB5-C5F2F166BD68}"/>
          </ac:spMkLst>
        </pc:spChg>
        <pc:spChg chg="add mod">
          <ac:chgData name="Antoine Da Cruz" userId="b0bba9d6ca29e22b" providerId="LiveId" clId="{C011095D-C9F0-4D02-94D3-B475899F8785}" dt="2023-05-21T10:22:59.866" v="1142" actId="1076"/>
          <ac:spMkLst>
            <pc:docMk/>
            <pc:sldMk cId="249445733" sldId="285"/>
            <ac:spMk id="5" creationId="{67C72230-DD2B-544B-9914-2ADDBD62133A}"/>
          </ac:spMkLst>
        </pc:spChg>
        <pc:spChg chg="add mod">
          <ac:chgData name="Antoine Da Cruz" userId="b0bba9d6ca29e22b" providerId="LiveId" clId="{C011095D-C9F0-4D02-94D3-B475899F8785}" dt="2023-05-21T10:22:59.866" v="1142" actId="1076"/>
          <ac:spMkLst>
            <pc:docMk/>
            <pc:sldMk cId="249445733" sldId="285"/>
            <ac:spMk id="6" creationId="{546A0476-C0B2-7A08-EB46-6A8D1A830558}"/>
          </ac:spMkLst>
        </pc:spChg>
        <pc:spChg chg="add mod">
          <ac:chgData name="Antoine Da Cruz" userId="b0bba9d6ca29e22b" providerId="LiveId" clId="{C011095D-C9F0-4D02-94D3-B475899F8785}" dt="2023-05-24T14:20:14.337" v="1641" actId="20577"/>
          <ac:spMkLst>
            <pc:docMk/>
            <pc:sldMk cId="249445733" sldId="285"/>
            <ac:spMk id="7" creationId="{405130E9-96A6-D763-69AC-41CFB290F077}"/>
          </ac:spMkLst>
        </pc:spChg>
        <pc:spChg chg="add del mod">
          <ac:chgData name="Antoine Da Cruz" userId="b0bba9d6ca29e22b" providerId="LiveId" clId="{C011095D-C9F0-4D02-94D3-B475899F8785}" dt="2023-05-21T10:18:56.644" v="895" actId="478"/>
          <ac:spMkLst>
            <pc:docMk/>
            <pc:sldMk cId="249445733" sldId="285"/>
            <ac:spMk id="11" creationId="{228CEFE0-2C47-E4CA-3ADE-35991BB8DFDF}"/>
          </ac:spMkLst>
        </pc:spChg>
        <pc:spChg chg="add del mod">
          <ac:chgData name="Antoine Da Cruz" userId="b0bba9d6ca29e22b" providerId="LiveId" clId="{C011095D-C9F0-4D02-94D3-B475899F8785}" dt="2023-05-21T10:18:56.644" v="895" actId="478"/>
          <ac:spMkLst>
            <pc:docMk/>
            <pc:sldMk cId="249445733" sldId="285"/>
            <ac:spMk id="12" creationId="{8C28FB30-6941-2B14-7643-50576B6E5C45}"/>
          </ac:spMkLst>
        </pc:spChg>
        <pc:spChg chg="add del mod">
          <ac:chgData name="Antoine Da Cruz" userId="b0bba9d6ca29e22b" providerId="LiveId" clId="{C011095D-C9F0-4D02-94D3-B475899F8785}" dt="2023-05-21T10:18:56.644" v="895" actId="478"/>
          <ac:spMkLst>
            <pc:docMk/>
            <pc:sldMk cId="249445733" sldId="285"/>
            <ac:spMk id="13" creationId="{CA6B66FB-4796-3255-1B4F-35945239A023}"/>
          </ac:spMkLst>
        </pc:spChg>
        <pc:spChg chg="add mod">
          <ac:chgData name="Antoine Da Cruz" userId="b0bba9d6ca29e22b" providerId="LiveId" clId="{C011095D-C9F0-4D02-94D3-B475899F8785}" dt="2023-05-21T10:22:50.828" v="1140" actId="1076"/>
          <ac:spMkLst>
            <pc:docMk/>
            <pc:sldMk cId="249445733" sldId="285"/>
            <ac:spMk id="14" creationId="{45272DA1-DFEA-6475-BD5E-158714C0AD6D}"/>
          </ac:spMkLst>
        </pc:spChg>
        <pc:spChg chg="add mod">
          <ac:chgData name="Antoine Da Cruz" userId="b0bba9d6ca29e22b" providerId="LiveId" clId="{C011095D-C9F0-4D02-94D3-B475899F8785}" dt="2023-05-21T10:22:50.828" v="1140" actId="1076"/>
          <ac:spMkLst>
            <pc:docMk/>
            <pc:sldMk cId="249445733" sldId="285"/>
            <ac:spMk id="15" creationId="{60F98DAC-89D2-2E79-7CDE-5F1663DF581B}"/>
          </ac:spMkLst>
        </pc:spChg>
        <pc:spChg chg="add mod">
          <ac:chgData name="Antoine Da Cruz" userId="b0bba9d6ca29e22b" providerId="LiveId" clId="{C011095D-C9F0-4D02-94D3-B475899F8785}" dt="2023-05-24T15:41:49.368" v="1711" actId="20577"/>
          <ac:spMkLst>
            <pc:docMk/>
            <pc:sldMk cId="249445733" sldId="285"/>
            <ac:spMk id="16" creationId="{2F99F8C8-28C3-294A-87CD-23510DE52D56}"/>
          </ac:spMkLst>
        </pc:spChg>
        <pc:spChg chg="add mod">
          <ac:chgData name="Antoine Da Cruz" userId="b0bba9d6ca29e22b" providerId="LiveId" clId="{C011095D-C9F0-4D02-94D3-B475899F8785}" dt="2023-05-21T10:23:04.650" v="1143" actId="1076"/>
          <ac:spMkLst>
            <pc:docMk/>
            <pc:sldMk cId="249445733" sldId="285"/>
            <ac:spMk id="17" creationId="{CFB4127A-AA7D-C819-DE76-D7C39848FF66}"/>
          </ac:spMkLst>
        </pc:spChg>
        <pc:spChg chg="add mod">
          <ac:chgData name="Antoine Da Cruz" userId="b0bba9d6ca29e22b" providerId="LiveId" clId="{C011095D-C9F0-4D02-94D3-B475899F8785}" dt="2023-05-21T10:23:04.650" v="1143" actId="1076"/>
          <ac:spMkLst>
            <pc:docMk/>
            <pc:sldMk cId="249445733" sldId="285"/>
            <ac:spMk id="18" creationId="{52761E93-CF8D-BFC8-6F81-12E8A40AA44F}"/>
          </ac:spMkLst>
        </pc:spChg>
        <pc:spChg chg="add mod">
          <ac:chgData name="Antoine Da Cruz" userId="b0bba9d6ca29e22b" providerId="LiveId" clId="{C011095D-C9F0-4D02-94D3-B475899F8785}" dt="2023-05-24T15:42:35.576" v="1817" actId="20577"/>
          <ac:spMkLst>
            <pc:docMk/>
            <pc:sldMk cId="249445733" sldId="285"/>
            <ac:spMk id="19" creationId="{E9FC1184-F428-5526-A394-F1511FE62151}"/>
          </ac:spMkLst>
        </pc:spChg>
        <pc:picChg chg="del">
          <ac:chgData name="Antoine Da Cruz" userId="b0bba9d6ca29e22b" providerId="LiveId" clId="{C011095D-C9F0-4D02-94D3-B475899F8785}" dt="2023-05-21T10:13:36.890" v="535" actId="478"/>
          <ac:picMkLst>
            <pc:docMk/>
            <pc:sldMk cId="249445733" sldId="285"/>
            <ac:picMk id="4" creationId="{4C0C695B-84C6-F5B5-961E-4F1CB18B1A1E}"/>
          </ac:picMkLst>
        </pc:picChg>
        <pc:cxnChg chg="add del mod">
          <ac:chgData name="Antoine Da Cruz" userId="b0bba9d6ca29e22b" providerId="LiveId" clId="{C011095D-C9F0-4D02-94D3-B475899F8785}" dt="2023-05-21T10:18:05.747" v="808" actId="478"/>
          <ac:cxnSpMkLst>
            <pc:docMk/>
            <pc:sldMk cId="249445733" sldId="285"/>
            <ac:cxnSpMk id="9" creationId="{FF4B64EE-F80B-3A07-9DC9-08B0195F5375}"/>
          </ac:cxnSpMkLst>
        </pc:cxnChg>
      </pc:sldChg>
    </pc:docChg>
  </pc:docChgLst>
  <pc:docChgLst>
    <pc:chgData name="Antoine Da Cruz" userId="b0bba9d6ca29e22b" providerId="LiveId" clId="{9038E656-6137-449E-99BD-923219FF16BD}"/>
    <pc:docChg chg="undo custSel modSld sldOrd">
      <pc:chgData name="Antoine Da Cruz" userId="b0bba9d6ca29e22b" providerId="LiveId" clId="{9038E656-6137-449E-99BD-923219FF16BD}" dt="2023-05-26T14:00:23.112" v="131" actId="1076"/>
      <pc:docMkLst>
        <pc:docMk/>
      </pc:docMkLst>
      <pc:sldChg chg="ord">
        <pc:chgData name="Antoine Da Cruz" userId="b0bba9d6ca29e22b" providerId="LiveId" clId="{9038E656-6137-449E-99BD-923219FF16BD}" dt="2023-05-26T12:44:35.361" v="51"/>
        <pc:sldMkLst>
          <pc:docMk/>
          <pc:sldMk cId="491010829" sldId="259"/>
        </pc:sldMkLst>
      </pc:sldChg>
      <pc:sldChg chg="addSp delSp modSp mod">
        <pc:chgData name="Antoine Da Cruz" userId="b0bba9d6ca29e22b" providerId="LiveId" clId="{9038E656-6137-449E-99BD-923219FF16BD}" dt="2023-05-26T13:59:56.236" v="123" actId="478"/>
        <pc:sldMkLst>
          <pc:docMk/>
          <pc:sldMk cId="1275277221" sldId="265"/>
        </pc:sldMkLst>
        <pc:picChg chg="add del mod">
          <ac:chgData name="Antoine Da Cruz" userId="b0bba9d6ca29e22b" providerId="LiveId" clId="{9038E656-6137-449E-99BD-923219FF16BD}" dt="2023-05-26T13:59:56.236" v="123" actId="478"/>
          <ac:picMkLst>
            <pc:docMk/>
            <pc:sldMk cId="1275277221" sldId="265"/>
            <ac:picMk id="5" creationId="{12226A3E-9F55-C139-9316-EB851B8EDD1F}"/>
          </ac:picMkLst>
        </pc:picChg>
      </pc:sldChg>
      <pc:sldChg chg="addSp delSp modSp mod">
        <pc:chgData name="Antoine Da Cruz" userId="b0bba9d6ca29e22b" providerId="LiveId" clId="{9038E656-6137-449E-99BD-923219FF16BD}" dt="2023-05-26T14:00:23.112" v="131" actId="1076"/>
        <pc:sldMkLst>
          <pc:docMk/>
          <pc:sldMk cId="321136049" sldId="270"/>
        </pc:sldMkLst>
        <pc:spChg chg="del">
          <ac:chgData name="Antoine Da Cruz" userId="b0bba9d6ca29e22b" providerId="LiveId" clId="{9038E656-6137-449E-99BD-923219FF16BD}" dt="2023-05-26T14:00:19.446" v="130" actId="478"/>
          <ac:spMkLst>
            <pc:docMk/>
            <pc:sldMk cId="321136049" sldId="270"/>
            <ac:spMk id="2" creationId="{9214B527-C0E5-73F6-41CE-1CD20CB365BD}"/>
          </ac:spMkLst>
        </pc:spChg>
        <pc:spChg chg="add mod">
          <ac:chgData name="Antoine Da Cruz" userId="b0bba9d6ca29e22b" providerId="LiveId" clId="{9038E656-6137-449E-99BD-923219FF16BD}" dt="2023-05-26T14:00:23.112" v="131" actId="1076"/>
          <ac:spMkLst>
            <pc:docMk/>
            <pc:sldMk cId="321136049" sldId="270"/>
            <ac:spMk id="3" creationId="{AF8DCD80-D961-9F51-8644-6C4C064276D7}"/>
          </ac:spMkLst>
        </pc:spChg>
        <pc:picChg chg="add mod">
          <ac:chgData name="Antoine Da Cruz" userId="b0bba9d6ca29e22b" providerId="LiveId" clId="{9038E656-6137-449E-99BD-923219FF16BD}" dt="2023-05-26T13:59:58.640" v="125"/>
          <ac:picMkLst>
            <pc:docMk/>
            <pc:sldMk cId="321136049" sldId="270"/>
            <ac:picMk id="4" creationId="{61B0CED1-BE6C-D470-65E2-21522FC138F4}"/>
          </ac:picMkLst>
        </pc:picChg>
        <pc:picChg chg="add mod ord">
          <ac:chgData name="Antoine Da Cruz" userId="b0bba9d6ca29e22b" providerId="LiveId" clId="{9038E656-6137-449E-99BD-923219FF16BD}" dt="2023-05-26T14:00:17.377" v="129" actId="167"/>
          <ac:picMkLst>
            <pc:docMk/>
            <pc:sldMk cId="321136049" sldId="270"/>
            <ac:picMk id="6" creationId="{ECD517AC-E26F-69C6-DC56-D197714A1AA1}"/>
          </ac:picMkLst>
        </pc:picChg>
        <pc:picChg chg="del mod">
          <ac:chgData name="Antoine Da Cruz" userId="b0bba9d6ca29e22b" providerId="LiveId" clId="{9038E656-6137-449E-99BD-923219FF16BD}" dt="2023-05-26T13:59:57.873" v="124" actId="478"/>
          <ac:picMkLst>
            <pc:docMk/>
            <pc:sldMk cId="321136049" sldId="270"/>
            <ac:picMk id="9" creationId="{1BEA51AA-0398-B5E0-EAAB-CB5CC226E895}"/>
          </ac:picMkLst>
        </pc:picChg>
      </pc:sldChg>
      <pc:sldChg chg="modSp mod">
        <pc:chgData name="Antoine Da Cruz" userId="b0bba9d6ca29e22b" providerId="LiveId" clId="{9038E656-6137-449E-99BD-923219FF16BD}" dt="2023-05-26T13:59:41.378" v="118" actId="14100"/>
        <pc:sldMkLst>
          <pc:docMk/>
          <pc:sldMk cId="2756745626" sldId="282"/>
        </pc:sldMkLst>
        <pc:picChg chg="mod">
          <ac:chgData name="Antoine Da Cruz" userId="b0bba9d6ca29e22b" providerId="LiveId" clId="{9038E656-6137-449E-99BD-923219FF16BD}" dt="2023-05-26T13:14:55.208" v="116" actId="1076"/>
          <ac:picMkLst>
            <pc:docMk/>
            <pc:sldMk cId="2756745626" sldId="282"/>
            <ac:picMk id="4" creationId="{2B1E8323-2004-D302-05D3-4D6DFCDAB7A7}"/>
          </ac:picMkLst>
        </pc:picChg>
        <pc:picChg chg="mod">
          <ac:chgData name="Antoine Da Cruz" userId="b0bba9d6ca29e22b" providerId="LiveId" clId="{9038E656-6137-449E-99BD-923219FF16BD}" dt="2023-05-26T13:59:41.378" v="118" actId="14100"/>
          <ac:picMkLst>
            <pc:docMk/>
            <pc:sldMk cId="2756745626" sldId="282"/>
            <ac:picMk id="6" creationId="{9158E409-34F5-BFC5-16C9-AD880B8D8494}"/>
          </ac:picMkLst>
        </pc:picChg>
      </pc:sldChg>
      <pc:sldChg chg="modSp mod">
        <pc:chgData name="Antoine Da Cruz" userId="b0bba9d6ca29e22b" providerId="LiveId" clId="{9038E656-6137-449E-99BD-923219FF16BD}" dt="2023-05-25T07:30:05.171" v="49" actId="20577"/>
        <pc:sldMkLst>
          <pc:docMk/>
          <pc:sldMk cId="249445733" sldId="285"/>
        </pc:sldMkLst>
        <pc:spChg chg="mod">
          <ac:chgData name="Antoine Da Cruz" userId="b0bba9d6ca29e22b" providerId="LiveId" clId="{9038E656-6137-449E-99BD-923219FF16BD}" dt="2023-05-25T07:28:04.933" v="0" actId="20577"/>
          <ac:spMkLst>
            <pc:docMk/>
            <pc:sldMk cId="249445733" sldId="285"/>
            <ac:spMk id="7" creationId="{405130E9-96A6-D763-69AC-41CFB290F077}"/>
          </ac:spMkLst>
        </pc:spChg>
        <pc:spChg chg="mod">
          <ac:chgData name="Antoine Da Cruz" userId="b0bba9d6ca29e22b" providerId="LiveId" clId="{9038E656-6137-449E-99BD-923219FF16BD}" dt="2023-05-25T07:30:05.171" v="49" actId="20577"/>
          <ac:spMkLst>
            <pc:docMk/>
            <pc:sldMk cId="249445733" sldId="285"/>
            <ac:spMk id="16" creationId="{2F99F8C8-28C3-294A-87CD-23510DE52D56}"/>
          </ac:spMkLst>
        </pc:spChg>
      </pc:sldChg>
    </pc:docChg>
  </pc:docChgLst>
  <pc:docChgLst>
    <pc:chgData name="Antoine Da Cruz" userId="b0bba9d6ca29e22b" providerId="LiveId" clId="{CAAE8207-E52F-4DF9-8ED7-071365531A78}"/>
    <pc:docChg chg="undo custSel addSld delSld modSld sldOrd">
      <pc:chgData name="Antoine Da Cruz" userId="b0bba9d6ca29e22b" providerId="LiveId" clId="{CAAE8207-E52F-4DF9-8ED7-071365531A78}" dt="2023-05-29T10:56:36.074" v="265" actId="14100"/>
      <pc:docMkLst>
        <pc:docMk/>
      </pc:docMkLst>
      <pc:sldChg chg="addSp delSp modSp">
        <pc:chgData name="Antoine Da Cruz" userId="b0bba9d6ca29e22b" providerId="LiveId" clId="{CAAE8207-E52F-4DF9-8ED7-071365531A78}" dt="2023-05-28T15:14:20.020" v="54" actId="478"/>
        <pc:sldMkLst>
          <pc:docMk/>
          <pc:sldMk cId="3690063653" sldId="261"/>
        </pc:sldMkLst>
        <pc:picChg chg="add del mod">
          <ac:chgData name="Antoine Da Cruz" userId="b0bba9d6ca29e22b" providerId="LiveId" clId="{CAAE8207-E52F-4DF9-8ED7-071365531A78}" dt="2023-05-28T15:14:20.020" v="54" actId="478"/>
          <ac:picMkLst>
            <pc:docMk/>
            <pc:sldMk cId="3690063653" sldId="261"/>
            <ac:picMk id="1026" creationId="{63377938-0529-62B5-CFDB-414CBBD6C718}"/>
          </ac:picMkLst>
        </pc:picChg>
      </pc:sldChg>
      <pc:sldChg chg="addSp delSp modSp mod ord">
        <pc:chgData name="Antoine Da Cruz" userId="b0bba9d6ca29e22b" providerId="LiveId" clId="{CAAE8207-E52F-4DF9-8ED7-071365531A78}" dt="2023-05-28T15:19:06.146" v="85" actId="478"/>
        <pc:sldMkLst>
          <pc:docMk/>
          <pc:sldMk cId="1275277221" sldId="265"/>
        </pc:sldMkLst>
        <pc:spChg chg="del">
          <ac:chgData name="Antoine Da Cruz" userId="b0bba9d6ca29e22b" providerId="LiveId" clId="{CAAE8207-E52F-4DF9-8ED7-071365531A78}" dt="2023-05-28T15:19:06.146" v="85" actId="478"/>
          <ac:spMkLst>
            <pc:docMk/>
            <pc:sldMk cId="1275277221" sldId="265"/>
            <ac:spMk id="2" creationId="{5BFAD446-598D-0CA9-80BF-F73A8B61BAFC}"/>
          </ac:spMkLst>
        </pc:spChg>
        <pc:picChg chg="mod">
          <ac:chgData name="Antoine Da Cruz" userId="b0bba9d6ca29e22b" providerId="LiveId" clId="{CAAE8207-E52F-4DF9-8ED7-071365531A78}" dt="2023-05-28T10:43:37.406" v="5" actId="14100"/>
          <ac:picMkLst>
            <pc:docMk/>
            <pc:sldMk cId="1275277221" sldId="265"/>
            <ac:picMk id="3" creationId="{59D81B76-EB9A-1DCE-920F-98BFB2419B72}"/>
          </ac:picMkLst>
        </pc:picChg>
        <pc:picChg chg="add del mod">
          <ac:chgData name="Antoine Da Cruz" userId="b0bba9d6ca29e22b" providerId="LiveId" clId="{CAAE8207-E52F-4DF9-8ED7-071365531A78}" dt="2023-05-28T15:18:56.056" v="80" actId="478"/>
          <ac:picMkLst>
            <pc:docMk/>
            <pc:sldMk cId="1275277221" sldId="265"/>
            <ac:picMk id="6" creationId="{6E7663F2-25ED-2939-D6C1-E737041C5759}"/>
          </ac:picMkLst>
        </pc:picChg>
        <pc:picChg chg="add mod ord">
          <ac:chgData name="Antoine Da Cruz" userId="b0bba9d6ca29e22b" providerId="LiveId" clId="{CAAE8207-E52F-4DF9-8ED7-071365531A78}" dt="2023-05-28T15:19:04.377" v="84" actId="167"/>
          <ac:picMkLst>
            <pc:docMk/>
            <pc:sldMk cId="1275277221" sldId="265"/>
            <ac:picMk id="8" creationId="{740B1B7A-6F6E-3268-51B8-45D17C141E4F}"/>
          </ac:picMkLst>
        </pc:picChg>
      </pc:sldChg>
      <pc:sldChg chg="ord">
        <pc:chgData name="Antoine Da Cruz" userId="b0bba9d6ca29e22b" providerId="LiveId" clId="{CAAE8207-E52F-4DF9-8ED7-071365531A78}" dt="2023-05-28T15:15:30.929" v="77"/>
        <pc:sldMkLst>
          <pc:docMk/>
          <pc:sldMk cId="4044800264" sldId="267"/>
        </pc:sldMkLst>
      </pc:sldChg>
      <pc:sldChg chg="modSp mod ord">
        <pc:chgData name="Antoine Da Cruz" userId="b0bba9d6ca29e22b" providerId="LiveId" clId="{CAAE8207-E52F-4DF9-8ED7-071365531A78}" dt="2023-05-28T15:15:38.805" v="78" actId="1076"/>
        <pc:sldMkLst>
          <pc:docMk/>
          <pc:sldMk cId="321136049" sldId="270"/>
        </pc:sldMkLst>
        <pc:spChg chg="mod">
          <ac:chgData name="Antoine Da Cruz" userId="b0bba9d6ca29e22b" providerId="LiveId" clId="{CAAE8207-E52F-4DF9-8ED7-071365531A78}" dt="2023-05-28T15:15:38.805" v="78" actId="1076"/>
          <ac:spMkLst>
            <pc:docMk/>
            <pc:sldMk cId="321136049" sldId="270"/>
            <ac:spMk id="3" creationId="{AF8DCD80-D961-9F51-8644-6C4C064276D7}"/>
          </ac:spMkLst>
        </pc:spChg>
        <pc:picChg chg="mod">
          <ac:chgData name="Antoine Da Cruz" userId="b0bba9d6ca29e22b" providerId="LiveId" clId="{CAAE8207-E52F-4DF9-8ED7-071365531A78}" dt="2023-05-28T10:41:43.587" v="3" actId="14100"/>
          <ac:picMkLst>
            <pc:docMk/>
            <pc:sldMk cId="321136049" sldId="270"/>
            <ac:picMk id="4" creationId="{61B0CED1-BE6C-D470-65E2-21522FC138F4}"/>
          </ac:picMkLst>
        </pc:picChg>
        <pc:picChg chg="mod">
          <ac:chgData name="Antoine Da Cruz" userId="b0bba9d6ca29e22b" providerId="LiveId" clId="{CAAE8207-E52F-4DF9-8ED7-071365531A78}" dt="2023-05-28T10:41:38.945" v="1" actId="1076"/>
          <ac:picMkLst>
            <pc:docMk/>
            <pc:sldMk cId="321136049" sldId="270"/>
            <ac:picMk id="6" creationId="{ECD517AC-E26F-69C6-DC56-D197714A1AA1}"/>
          </ac:picMkLst>
        </pc:picChg>
      </pc:sldChg>
      <pc:sldChg chg="addSp delSp modSp mod ord">
        <pc:chgData name="Antoine Da Cruz" userId="b0bba9d6ca29e22b" providerId="LiveId" clId="{CAAE8207-E52F-4DF9-8ED7-071365531A78}" dt="2023-05-29T09:20:01.604" v="113" actId="1582"/>
        <pc:sldMkLst>
          <pc:docMk/>
          <pc:sldMk cId="740229307" sldId="271"/>
        </pc:sldMkLst>
        <pc:picChg chg="del mod">
          <ac:chgData name="Antoine Da Cruz" userId="b0bba9d6ca29e22b" providerId="LiveId" clId="{CAAE8207-E52F-4DF9-8ED7-071365531A78}" dt="2023-05-29T09:19:56.592" v="111" actId="478"/>
          <ac:picMkLst>
            <pc:docMk/>
            <pc:sldMk cId="740229307" sldId="271"/>
            <ac:picMk id="2" creationId="{8DCBFBCA-7109-2CF0-C083-4A930476664A}"/>
          </ac:picMkLst>
        </pc:picChg>
        <pc:picChg chg="mod">
          <ac:chgData name="Antoine Da Cruz" userId="b0bba9d6ca29e22b" providerId="LiveId" clId="{CAAE8207-E52F-4DF9-8ED7-071365531A78}" dt="2023-05-29T09:20:01.604" v="113" actId="1582"/>
          <ac:picMkLst>
            <pc:docMk/>
            <pc:sldMk cId="740229307" sldId="271"/>
            <ac:picMk id="3" creationId="{656A05B9-95A8-359E-5C92-9C9E38706432}"/>
          </ac:picMkLst>
        </pc:picChg>
        <pc:picChg chg="add del mod ord">
          <ac:chgData name="Antoine Da Cruz" userId="b0bba9d6ca29e22b" providerId="LiveId" clId="{CAAE8207-E52F-4DF9-8ED7-071365531A78}" dt="2023-05-29T09:19:32.698" v="103" actId="167"/>
          <ac:picMkLst>
            <pc:docMk/>
            <pc:sldMk cId="740229307" sldId="271"/>
            <ac:picMk id="6" creationId="{3E572F2C-03E2-36FC-3EE8-13E8E79E66CC}"/>
          </ac:picMkLst>
        </pc:picChg>
      </pc:sldChg>
      <pc:sldChg chg="addSp delSp modSp mod ord">
        <pc:chgData name="Antoine Da Cruz" userId="b0bba9d6ca29e22b" providerId="LiveId" clId="{CAAE8207-E52F-4DF9-8ED7-071365531A78}" dt="2023-05-29T10:56:08.813" v="259" actId="1076"/>
        <pc:sldMkLst>
          <pc:docMk/>
          <pc:sldMk cId="269941959" sldId="273"/>
        </pc:sldMkLst>
        <pc:picChg chg="mod">
          <ac:chgData name="Antoine Da Cruz" userId="b0bba9d6ca29e22b" providerId="LiveId" clId="{CAAE8207-E52F-4DF9-8ED7-071365531A78}" dt="2023-05-29T10:56:08.813" v="259" actId="1076"/>
          <ac:picMkLst>
            <pc:docMk/>
            <pc:sldMk cId="269941959" sldId="273"/>
            <ac:picMk id="6" creationId="{C2594F48-07AA-611D-2CF0-6F2D81D40DD9}"/>
          </ac:picMkLst>
        </pc:picChg>
        <pc:picChg chg="add del">
          <ac:chgData name="Antoine Da Cruz" userId="b0bba9d6ca29e22b" providerId="LiveId" clId="{CAAE8207-E52F-4DF9-8ED7-071365531A78}" dt="2023-05-28T15:14:58.537" v="75" actId="478"/>
          <ac:picMkLst>
            <pc:docMk/>
            <pc:sldMk cId="269941959" sldId="273"/>
            <ac:picMk id="7" creationId="{94E7C38C-BBB5-AB07-C5C3-7711068AF513}"/>
          </ac:picMkLst>
        </pc:picChg>
        <pc:picChg chg="add del mod">
          <ac:chgData name="Antoine Da Cruz" userId="b0bba9d6ca29e22b" providerId="LiveId" clId="{CAAE8207-E52F-4DF9-8ED7-071365531A78}" dt="2023-05-28T15:14:39.129" v="67" actId="167"/>
          <ac:picMkLst>
            <pc:docMk/>
            <pc:sldMk cId="269941959" sldId="273"/>
            <ac:picMk id="2050" creationId="{2BD31E73-C7AC-3814-EEA9-A218FA7976C4}"/>
          </ac:picMkLst>
        </pc:picChg>
      </pc:sldChg>
      <pc:sldChg chg="addSp modSp add mod">
        <pc:chgData name="Antoine Da Cruz" userId="b0bba9d6ca29e22b" providerId="LiveId" clId="{CAAE8207-E52F-4DF9-8ED7-071365531A78}" dt="2023-05-29T10:56:36.074" v="265" actId="14100"/>
        <pc:sldMkLst>
          <pc:docMk/>
          <pc:sldMk cId="2331071678" sldId="286"/>
        </pc:sldMkLst>
        <pc:spChg chg="add mod ord">
          <ac:chgData name="Antoine Da Cruz" userId="b0bba9d6ca29e22b" providerId="LiveId" clId="{CAAE8207-E52F-4DF9-8ED7-071365531A78}" dt="2023-05-29T09:21:12.906" v="253" actId="167"/>
          <ac:spMkLst>
            <pc:docMk/>
            <pc:sldMk cId="2331071678" sldId="286"/>
            <ac:spMk id="5" creationId="{7D9F52B9-8185-52A0-63ED-70F8FF0F2B9F}"/>
          </ac:spMkLst>
        </pc:spChg>
        <pc:picChg chg="mod">
          <ac:chgData name="Antoine Da Cruz" userId="b0bba9d6ca29e22b" providerId="LiveId" clId="{CAAE8207-E52F-4DF9-8ED7-071365531A78}" dt="2023-05-29T10:56:36.074" v="265" actId="14100"/>
          <ac:picMkLst>
            <pc:docMk/>
            <pc:sldMk cId="2331071678" sldId="286"/>
            <ac:picMk id="2" creationId="{8DCBFBCA-7109-2CF0-C083-4A930476664A}"/>
          </ac:picMkLst>
        </pc:picChg>
        <pc:picChg chg="mod">
          <ac:chgData name="Antoine Da Cruz" userId="b0bba9d6ca29e22b" providerId="LiveId" clId="{CAAE8207-E52F-4DF9-8ED7-071365531A78}" dt="2023-05-29T09:20:56.936" v="251" actId="1037"/>
          <ac:picMkLst>
            <pc:docMk/>
            <pc:sldMk cId="2331071678" sldId="286"/>
            <ac:picMk id="3" creationId="{656A05B9-95A8-359E-5C92-9C9E38706432}"/>
          </ac:picMkLst>
        </pc:picChg>
        <pc:picChg chg="mod">
          <ac:chgData name="Antoine Da Cruz" userId="b0bba9d6ca29e22b" providerId="LiveId" clId="{CAAE8207-E52F-4DF9-8ED7-071365531A78}" dt="2023-05-29T09:20:53.496" v="243" actId="1037"/>
          <ac:picMkLst>
            <pc:docMk/>
            <pc:sldMk cId="2331071678" sldId="286"/>
            <ac:picMk id="6" creationId="{3E572F2C-03E2-36FC-3EE8-13E8E79E66CC}"/>
          </ac:picMkLst>
        </pc:picChg>
      </pc:sldChg>
      <pc:sldChg chg="addSp delSp modSp add del mod ord">
        <pc:chgData name="Antoine Da Cruz" userId="b0bba9d6ca29e22b" providerId="LiveId" clId="{CAAE8207-E52F-4DF9-8ED7-071365531A78}" dt="2023-05-28T14:48:29.473" v="37" actId="47"/>
        <pc:sldMkLst>
          <pc:docMk/>
          <pc:sldMk cId="3031651407" sldId="286"/>
        </pc:sldMkLst>
        <pc:spChg chg="del">
          <ac:chgData name="Antoine Da Cruz" userId="b0bba9d6ca29e22b" providerId="LiveId" clId="{CAAE8207-E52F-4DF9-8ED7-071365531A78}" dt="2023-05-28T14:45:40.287" v="9" actId="478"/>
          <ac:spMkLst>
            <pc:docMk/>
            <pc:sldMk cId="3031651407" sldId="286"/>
            <ac:spMk id="3" creationId="{7E7FA2EC-AD68-8956-AA14-90781EB7B404}"/>
          </ac:spMkLst>
        </pc:spChg>
        <pc:spChg chg="add mod">
          <ac:chgData name="Antoine Da Cruz" userId="b0bba9d6ca29e22b" providerId="LiveId" clId="{CAAE8207-E52F-4DF9-8ED7-071365531A78}" dt="2023-05-28T14:45:46.738" v="10"/>
          <ac:spMkLst>
            <pc:docMk/>
            <pc:sldMk cId="3031651407" sldId="286"/>
            <ac:spMk id="4" creationId="{1C84C7DA-000D-607A-8068-EF8240CF05A5}"/>
          </ac:spMkLst>
        </pc:spChg>
        <pc:picChg chg="del">
          <ac:chgData name="Antoine Da Cruz" userId="b0bba9d6ca29e22b" providerId="LiveId" clId="{CAAE8207-E52F-4DF9-8ED7-071365531A78}" dt="2023-05-28T14:45:38.558" v="8" actId="478"/>
          <ac:picMkLst>
            <pc:docMk/>
            <pc:sldMk cId="3031651407" sldId="286"/>
            <ac:picMk id="2" creationId="{09FD7998-E691-5E25-CD5F-50DE0B9363E4}"/>
          </ac:picMkLst>
        </pc:picChg>
        <pc:picChg chg="add del mod">
          <ac:chgData name="Antoine Da Cruz" userId="b0bba9d6ca29e22b" providerId="LiveId" clId="{CAAE8207-E52F-4DF9-8ED7-071365531A78}" dt="2023-05-28T14:48:28.235" v="35" actId="478"/>
          <ac:picMkLst>
            <pc:docMk/>
            <pc:sldMk cId="3031651407" sldId="286"/>
            <ac:picMk id="6" creationId="{BCB916ED-144B-2321-AC5E-A938A8DB7CC2}"/>
          </ac:picMkLst>
        </pc:picChg>
        <pc:picChg chg="add del mod">
          <ac:chgData name="Antoine Da Cruz" userId="b0bba9d6ca29e22b" providerId="LiveId" clId="{CAAE8207-E52F-4DF9-8ED7-071365531A78}" dt="2023-05-28T14:48:27.862" v="34" actId="478"/>
          <ac:picMkLst>
            <pc:docMk/>
            <pc:sldMk cId="3031651407" sldId="286"/>
            <ac:picMk id="7" creationId="{5D7AB63E-F04D-DDDD-9BE2-AFEA24EFE732}"/>
          </ac:picMkLst>
        </pc:picChg>
        <pc:picChg chg="add del mod">
          <ac:chgData name="Antoine Da Cruz" userId="b0bba9d6ca29e22b" providerId="LiveId" clId="{CAAE8207-E52F-4DF9-8ED7-071365531A78}" dt="2023-05-28T14:48:28.582" v="36" actId="478"/>
          <ac:picMkLst>
            <pc:docMk/>
            <pc:sldMk cId="3031651407" sldId="286"/>
            <ac:picMk id="8" creationId="{8D92262F-BDEB-3D7B-A777-4978C43F5F37}"/>
          </ac:picMkLst>
        </pc:picChg>
        <pc:picChg chg="add del mod">
          <ac:chgData name="Antoine Da Cruz" userId="b0bba9d6ca29e22b" providerId="LiveId" clId="{CAAE8207-E52F-4DF9-8ED7-071365531A78}" dt="2023-05-28T14:48:27.373" v="33" actId="478"/>
          <ac:picMkLst>
            <pc:docMk/>
            <pc:sldMk cId="3031651407" sldId="286"/>
            <ac:picMk id="9" creationId="{D15E062B-A11B-A19E-54BA-4CC80EB0CAB5}"/>
          </ac:picMkLst>
        </pc:picChg>
        <pc:picChg chg="del">
          <ac:chgData name="Antoine Da Cruz" userId="b0bba9d6ca29e22b" providerId="LiveId" clId="{CAAE8207-E52F-4DF9-8ED7-071365531A78}" dt="2023-05-28T14:45:38.165" v="7" actId="478"/>
          <ac:picMkLst>
            <pc:docMk/>
            <pc:sldMk cId="3031651407" sldId="286"/>
            <ac:picMk id="24" creationId="{E8C69113-4A6E-6B27-EB41-AE8AF4D5C3C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69350A-2A7A-4827-A6BB-552E816BB5B8}" type="datetimeFigureOut">
              <a:rPr lang="fr-FR" smtClean="0"/>
              <a:t>30/05/2023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CA8B2-F973-4E25-828E-21C5744372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2183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31B42E-9579-7CB3-C18C-E2FAA971B1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FB82B79-D02D-260C-DB62-7F19FAC404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ED7223-DB56-E1B9-FA3C-B4BB51A1D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D9832-B23C-4F0B-BA85-F0B532E68E1E}" type="datetimeFigureOut">
              <a:rPr lang="fr-FR" smtClean="0"/>
              <a:t>30/05/2023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6395EE-1E8F-15B1-491B-57A7C8483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CB9BF1-C463-2E0D-0A09-11CF2EDF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DA39-6174-4541-93A6-5E36C5D1D4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9573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4966F5-5437-4BF8-8057-0F97EFAF9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DFD998-80F0-0DA8-DE12-B103CF3E88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4433AB2-D1D2-6DFB-7004-0E7A47620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D9832-B23C-4F0B-BA85-F0B532E68E1E}" type="datetimeFigureOut">
              <a:rPr lang="fr-FR" smtClean="0"/>
              <a:t>30/05/2023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A141EAC-AAEB-DD83-D90E-07DAA7C5B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6C3DF6-38E8-B018-B046-736682644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DA39-6174-4541-93A6-5E36C5D1D4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5802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3A884D-B07C-3597-AA23-B0A31AF38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770662B-953C-C94A-F6DF-92D6153CE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044C3D-0597-446B-E6A0-684311A22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D9832-B23C-4F0B-BA85-F0B532E68E1E}" type="datetimeFigureOut">
              <a:rPr lang="fr-FR" smtClean="0"/>
              <a:t>30/05/2023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71393D-8E32-6222-B45E-DED1130F7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8085CC-6633-172C-FD0C-93C63DFAA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DA39-6174-4541-93A6-5E36C5D1D4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8399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0C498B-CC7F-360B-7302-A043F168E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BD6355-53F7-E06C-1666-60310B111F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8CFE5AE-69C1-98D8-33FC-2AE098DE6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A257E8D-5E73-84D4-1AAF-429FB12A2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D9832-B23C-4F0B-BA85-F0B532E68E1E}" type="datetimeFigureOut">
              <a:rPr lang="fr-FR" smtClean="0"/>
              <a:t>30/05/2023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45AD09A-9BAC-FB13-CD35-AD870D7DB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E5A2599-05AC-C7C7-B0CF-D36DD1840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DA39-6174-4541-93A6-5E36C5D1D4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9061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B37071-ACFC-721A-6707-054C83600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C61DC7-05A6-CD5D-3BB6-89C6BEB639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8339DD-FDEF-D7DD-A892-B3A05021B6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CACEA48-0E48-F338-1E64-E3BF3DE95F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E9943E2-C5B0-6B9C-2B8B-2F227066E0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6B360DF-2A12-D4FC-5E88-844583A33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D9832-B23C-4F0B-BA85-F0B532E68E1E}" type="datetimeFigureOut">
              <a:rPr lang="fr-FR" smtClean="0"/>
              <a:t>30/05/2023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D5A86E7-8B70-BBFB-AD5E-E1F83831B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375EAD6-B2B0-7999-EC29-D91FF75F6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DA39-6174-4541-93A6-5E36C5D1D4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3177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714325-1A95-4EB3-AAC4-2624BA626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6FB8B7B-B2FC-9C1E-2214-C71B69816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D9832-B23C-4F0B-BA85-F0B532E68E1E}" type="datetimeFigureOut">
              <a:rPr lang="fr-FR" smtClean="0"/>
              <a:t>30/05/2023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2B52B96-7744-CC47-598A-A9965B004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7D5B724-D7DE-AFD6-F058-371A728A3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DA39-6174-4541-93A6-5E36C5D1D4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3773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88C0E9C-C653-C7AF-130A-3ABFDBC2A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D9832-B23C-4F0B-BA85-F0B532E68E1E}" type="datetimeFigureOut">
              <a:rPr lang="fr-FR" smtClean="0"/>
              <a:t>30/05/2023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356A916-B110-3BEB-CC79-04AEF58AE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7CDBAE-B522-31C1-1B7E-74F19A9AA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DA39-6174-4541-93A6-5E36C5D1D4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1017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454AD5-6FBB-8269-0056-4112AF737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C965E8B-6EE7-CA86-0B14-70035D9153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265E300-6F08-4E02-CEE4-A87A2D15AD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0B5CBB-7F44-219F-6F3F-3341128D5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D9832-B23C-4F0B-BA85-F0B532E68E1E}" type="datetimeFigureOut">
              <a:rPr lang="fr-FR" smtClean="0"/>
              <a:t>30/05/2023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5DD7FDB-62BF-833D-46E1-CA8A7A461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A02EA39-7225-81A2-A8A4-4A41134A8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DA39-6174-4541-93A6-5E36C5D1D4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5360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5A1046-C77E-70CD-B572-9B7AA87B1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E382306-4476-376A-4A9F-2C9CC179FE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6F1901C-B761-947C-22F5-E41B3410F4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7627639-04A9-0A90-594A-5D9A9DF8A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D9832-B23C-4F0B-BA85-F0B532E68E1E}" type="datetimeFigureOut">
              <a:rPr lang="fr-FR" smtClean="0"/>
              <a:t>30/05/2023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1D59439-6349-D916-DB89-01135B304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E8D88F2-844C-3F89-43E5-6748F461A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DA39-6174-4541-93A6-5E36C5D1D4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1197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2E181-D129-09CD-79B0-F37A9B40F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B1D01E-BE67-53F3-24F3-5E30E301B8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A05BDA-82A8-AFE1-2305-71AFC347E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D9832-B23C-4F0B-BA85-F0B532E68E1E}" type="datetimeFigureOut">
              <a:rPr lang="fr-FR" smtClean="0"/>
              <a:t>30/05/2023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5157721-7C71-3B44-3C25-A70418C59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F618739-5070-C93B-E22F-F2249E52A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DA39-6174-4541-93A6-5E36C5D1D4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6838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DAA94AD-2940-DB35-8D0E-6B08923BCD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1E189B7-54FF-2529-7571-DA123CB8E5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7B0A8B-15DF-2807-EE91-5E31AFD77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D9832-B23C-4F0B-BA85-F0B532E68E1E}" type="datetimeFigureOut">
              <a:rPr lang="fr-FR" smtClean="0"/>
              <a:t>30/05/2023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2C1CDC-3FB7-5C1A-1436-534AA27AD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56487F-36DF-85AC-DFC4-3B1369926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DA39-6174-4541-93A6-5E36C5D1D4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0922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60E3987-F372-3BDB-D3EE-03F6BCE8F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B9C6DB2-DE1D-3CFA-7101-B31FCEDC0E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93C496-EF66-0A91-A231-07302D8FED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D9832-B23C-4F0B-BA85-F0B532E68E1E}" type="datetimeFigureOut">
              <a:rPr lang="fr-FR" smtClean="0"/>
              <a:t>30/05/2023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52C406-DEA8-E53B-414A-1DA99B14C4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338699A-9681-D6DA-018E-598D42831C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DDA39-6174-4541-93A6-5E36C5D1D4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7461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19.jpeg"/><Relationship Id="rId18" Type="http://schemas.openxmlformats.org/officeDocument/2006/relationships/image" Target="../media/image24.jpeg"/><Relationship Id="rId3" Type="http://schemas.openxmlformats.org/officeDocument/2006/relationships/image" Target="../media/image7.jpeg"/><Relationship Id="rId7" Type="http://schemas.openxmlformats.org/officeDocument/2006/relationships/image" Target="../media/image15.jpeg"/><Relationship Id="rId12" Type="http://schemas.openxmlformats.org/officeDocument/2006/relationships/image" Target="../media/image18.jpeg"/><Relationship Id="rId17" Type="http://schemas.openxmlformats.org/officeDocument/2006/relationships/image" Target="../media/image23.jpeg"/><Relationship Id="rId2" Type="http://schemas.openxmlformats.org/officeDocument/2006/relationships/image" Target="../media/image5.jpe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11" Type="http://schemas.openxmlformats.org/officeDocument/2006/relationships/image" Target="../media/image2.jpeg"/><Relationship Id="rId5" Type="http://schemas.openxmlformats.org/officeDocument/2006/relationships/image" Target="../media/image13.jpeg"/><Relationship Id="rId15" Type="http://schemas.openxmlformats.org/officeDocument/2006/relationships/image" Target="../media/image21.png"/><Relationship Id="rId10" Type="http://schemas.openxmlformats.org/officeDocument/2006/relationships/image" Target="../media/image17.jpeg"/><Relationship Id="rId19" Type="http://schemas.openxmlformats.org/officeDocument/2006/relationships/image" Target="../media/image25.jpg"/><Relationship Id="rId4" Type="http://schemas.openxmlformats.org/officeDocument/2006/relationships/image" Target="../media/image12.jpeg"/><Relationship Id="rId9" Type="http://schemas.openxmlformats.org/officeDocument/2006/relationships/image" Target="../media/image9.jpeg"/><Relationship Id="rId1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dessin humoristique, art&#10;&#10;Description générée automatiquement">
            <a:extLst>
              <a:ext uri="{FF2B5EF4-FFF2-40B4-BE49-F238E27FC236}">
                <a16:creationId xmlns:a16="http://schemas.microsoft.com/office/drawing/2014/main" id="{ECD517AC-E26F-69C6-DC56-D197714A1A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36850172-7212-1B78-43D5-951ACDF186B8}"/>
              </a:ext>
            </a:extLst>
          </p:cNvPr>
          <p:cNvSpPr txBox="1"/>
          <p:nvPr/>
        </p:nvSpPr>
        <p:spPr>
          <a:xfrm>
            <a:off x="243191" y="279508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SH10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F8DCD80-D961-9F51-8644-6C4C064276D7}"/>
              </a:ext>
            </a:extLst>
          </p:cNvPr>
          <p:cNvSpPr txBox="1"/>
          <p:nvPr/>
        </p:nvSpPr>
        <p:spPr>
          <a:xfrm>
            <a:off x="9618010" y="141008"/>
            <a:ext cx="3009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Dors bouche ouverte ? </a:t>
            </a:r>
          </a:p>
          <a:p>
            <a:r>
              <a:rPr lang="fr-FR" dirty="0">
                <a:solidFill>
                  <a:schemeClr val="bg1"/>
                </a:solidFill>
              </a:rPr>
              <a:t>Si ronflements </a:t>
            </a:r>
          </a:p>
        </p:txBody>
      </p:sp>
      <p:pic>
        <p:nvPicPr>
          <p:cNvPr id="4" name="Image 3" descr="Une image contenant art&#10;&#10;Description générée automatiquement">
            <a:extLst>
              <a:ext uri="{FF2B5EF4-FFF2-40B4-BE49-F238E27FC236}">
                <a16:creationId xmlns:a16="http://schemas.microsoft.com/office/drawing/2014/main" id="{61B0CED1-BE6C-D470-65E2-21522FC138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414" y="4360581"/>
            <a:ext cx="4023675" cy="2263317"/>
          </a:xfrm>
          <a:prstGeom prst="rect">
            <a:avLst/>
          </a:prstGeom>
          <a:solidFill>
            <a:srgbClr val="FFFFFF">
              <a:shade val="85000"/>
            </a:srgbClr>
          </a:solidFill>
          <a:ln w="952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1136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statue, art&#10;&#10;Description générée automatiquement">
            <a:extLst>
              <a:ext uri="{FF2B5EF4-FFF2-40B4-BE49-F238E27FC236}">
                <a16:creationId xmlns:a16="http://schemas.microsoft.com/office/drawing/2014/main" id="{740B1B7A-6F6E-3268-51B8-45D17C141E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B8D4D43-8B59-CB36-37E4-B6F88132B08E}"/>
              </a:ext>
            </a:extLst>
          </p:cNvPr>
          <p:cNvSpPr txBox="1"/>
          <p:nvPr/>
        </p:nvSpPr>
        <p:spPr>
          <a:xfrm>
            <a:off x="243191" y="279508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SH11</a:t>
            </a:r>
          </a:p>
        </p:txBody>
      </p:sp>
    </p:spTree>
    <p:extLst>
      <p:ext uri="{BB962C8B-B14F-4D97-AF65-F5344CB8AC3E}">
        <p14:creationId xmlns:p14="http://schemas.microsoft.com/office/powerpoint/2010/main" val="1275277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2BD31E73-C7AC-3814-EEA9-A218FA797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Une image contenant dessin humoristique, intérieur, mur, art&#10;&#10;Description générée automatiquement">
            <a:extLst>
              <a:ext uri="{FF2B5EF4-FFF2-40B4-BE49-F238E27FC236}">
                <a16:creationId xmlns:a16="http://schemas.microsoft.com/office/drawing/2014/main" id="{C2594F48-07AA-611D-2CF0-6F2D81D40D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415" y="4360578"/>
            <a:ext cx="4023675" cy="2263317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B8D4D43-8B59-CB36-37E4-B6F88132B08E}"/>
              </a:ext>
            </a:extLst>
          </p:cNvPr>
          <p:cNvSpPr txBox="1"/>
          <p:nvPr/>
        </p:nvSpPr>
        <p:spPr>
          <a:xfrm>
            <a:off x="243191" y="279508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SH12</a:t>
            </a:r>
          </a:p>
        </p:txBody>
      </p:sp>
    </p:spTree>
    <p:extLst>
      <p:ext uri="{BB962C8B-B14F-4D97-AF65-F5344CB8AC3E}">
        <p14:creationId xmlns:p14="http://schemas.microsoft.com/office/powerpoint/2010/main" val="269941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3E572F2C-03E2-36FC-3EE8-13E8E79E66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2" descr="Une image contenant intérieur, mur, art&#10;&#10;Description générée automatiquement">
            <a:extLst>
              <a:ext uri="{FF2B5EF4-FFF2-40B4-BE49-F238E27FC236}">
                <a16:creationId xmlns:a16="http://schemas.microsoft.com/office/drawing/2014/main" id="{656A05B9-95A8-359E-5C92-9C9E387064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415" y="4360580"/>
            <a:ext cx="4023675" cy="2263317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B8D4D43-8B59-CB36-37E4-B6F88132B08E}"/>
              </a:ext>
            </a:extLst>
          </p:cNvPr>
          <p:cNvSpPr txBox="1"/>
          <p:nvPr/>
        </p:nvSpPr>
        <p:spPr>
          <a:xfrm>
            <a:off x="243191" y="279508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SH13</a:t>
            </a:r>
          </a:p>
        </p:txBody>
      </p:sp>
    </p:spTree>
    <p:extLst>
      <p:ext uri="{BB962C8B-B14F-4D97-AF65-F5344CB8AC3E}">
        <p14:creationId xmlns:p14="http://schemas.microsoft.com/office/powerpoint/2010/main" val="740229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D9F52B9-8185-52A0-63ED-70F8FF0F2B9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E572F2C-03E2-36FC-3EE8-13E8E79E66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956" y="2416369"/>
            <a:ext cx="4023675" cy="2263318"/>
          </a:xfrm>
          <a:prstGeom prst="rect">
            <a:avLst/>
          </a:prstGeom>
        </p:spPr>
      </p:pic>
      <p:pic>
        <p:nvPicPr>
          <p:cNvPr id="3" name="Image 2" descr="Une image contenant intérieur, mur, art&#10;&#10;Description générée automatiquement">
            <a:extLst>
              <a:ext uri="{FF2B5EF4-FFF2-40B4-BE49-F238E27FC236}">
                <a16:creationId xmlns:a16="http://schemas.microsoft.com/office/drawing/2014/main" id="{656A05B9-95A8-359E-5C92-9C9E387064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955" y="2416369"/>
            <a:ext cx="4023675" cy="2263317"/>
          </a:xfrm>
          <a:prstGeom prst="rect">
            <a:avLst/>
          </a:prstGeom>
        </p:spPr>
      </p:pic>
      <p:pic>
        <p:nvPicPr>
          <p:cNvPr id="2" name="Image 1" descr="Une image contenant intérieur, sombre&#10;&#10;Description générée automatiquement">
            <a:extLst>
              <a:ext uri="{FF2B5EF4-FFF2-40B4-BE49-F238E27FC236}">
                <a16:creationId xmlns:a16="http://schemas.microsoft.com/office/drawing/2014/main" id="{8DCBFBCA-7109-2CF0-C083-4A93047666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4" y="2416370"/>
            <a:ext cx="4023675" cy="2263317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B8D4D43-8B59-CB36-37E4-B6F88132B08E}"/>
              </a:ext>
            </a:extLst>
          </p:cNvPr>
          <p:cNvSpPr txBox="1"/>
          <p:nvPr/>
        </p:nvSpPr>
        <p:spPr>
          <a:xfrm>
            <a:off x="243191" y="279508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SH13</a:t>
            </a:r>
          </a:p>
        </p:txBody>
      </p:sp>
    </p:spTree>
    <p:extLst>
      <p:ext uri="{BB962C8B-B14F-4D97-AF65-F5344CB8AC3E}">
        <p14:creationId xmlns:p14="http://schemas.microsoft.com/office/powerpoint/2010/main" val="2331071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anse, cheminée, intérieur, personne&#10;&#10;Description générée automatiquement">
            <a:extLst>
              <a:ext uri="{FF2B5EF4-FFF2-40B4-BE49-F238E27FC236}">
                <a16:creationId xmlns:a16="http://schemas.microsoft.com/office/drawing/2014/main" id="{37FC1088-54A6-A897-8358-2CBF3C0E9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 1" descr="Une image contenant intérieur, mur, pièce, cheminée&#10;&#10;Description générée automatiquement">
            <a:extLst>
              <a:ext uri="{FF2B5EF4-FFF2-40B4-BE49-F238E27FC236}">
                <a16:creationId xmlns:a16="http://schemas.microsoft.com/office/drawing/2014/main" id="{1B4F67D8-CABA-A461-863A-2114707144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414" y="4360579"/>
            <a:ext cx="4023675" cy="2263317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1C41A42-C70F-9F01-4997-C997EAB641AE}"/>
              </a:ext>
            </a:extLst>
          </p:cNvPr>
          <p:cNvSpPr txBox="1"/>
          <p:nvPr/>
        </p:nvSpPr>
        <p:spPr>
          <a:xfrm>
            <a:off x="243191" y="279508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SH14</a:t>
            </a:r>
          </a:p>
        </p:txBody>
      </p:sp>
    </p:spTree>
    <p:extLst>
      <p:ext uri="{BB962C8B-B14F-4D97-AF65-F5344CB8AC3E}">
        <p14:creationId xmlns:p14="http://schemas.microsoft.com/office/powerpoint/2010/main" val="4044800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214B527-C0E5-73F6-41CE-1CD20CB365B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C0C695B-84C6-F5B5-961E-4F1CB18B1A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73907"/>
            <a:ext cx="12192000" cy="271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7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214B527-C0E5-73F6-41CE-1CD20CB365B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133C32B-276A-1CA5-25C8-5E845BEE982E}"/>
              </a:ext>
            </a:extLst>
          </p:cNvPr>
          <p:cNvSpPr txBox="1"/>
          <p:nvPr/>
        </p:nvSpPr>
        <p:spPr>
          <a:xfrm>
            <a:off x="4462989" y="443893"/>
            <a:ext cx="32660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i="1" dirty="0">
                <a:solidFill>
                  <a:schemeClr val="bg1"/>
                </a:solidFill>
              </a:rPr>
              <a:t>Avancement au 25/05/2023 </a:t>
            </a:r>
            <a:r>
              <a:rPr lang="fr-FR" i="1" dirty="0"/>
              <a:t>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7C72230-DD2B-544B-9914-2ADDBD62133A}"/>
              </a:ext>
            </a:extLst>
          </p:cNvPr>
          <p:cNvSpPr txBox="1"/>
          <p:nvPr/>
        </p:nvSpPr>
        <p:spPr>
          <a:xfrm>
            <a:off x="1181810" y="1570794"/>
            <a:ext cx="18297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>
                <a:solidFill>
                  <a:schemeClr val="bg1"/>
                </a:solidFill>
                <a:highlight>
                  <a:srgbClr val="008000"/>
                </a:highlight>
              </a:rPr>
              <a:t>Lighting</a:t>
            </a:r>
            <a:r>
              <a:rPr lang="fr-FR" sz="1400" b="1" dirty="0">
                <a:solidFill>
                  <a:schemeClr val="bg1"/>
                </a:solidFill>
                <a:highlight>
                  <a:srgbClr val="008000"/>
                </a:highlight>
              </a:rPr>
              <a:t>/</a:t>
            </a:r>
            <a:r>
              <a:rPr lang="fr-FR" sz="1400" b="1" dirty="0" err="1">
                <a:solidFill>
                  <a:schemeClr val="bg1"/>
                </a:solidFill>
                <a:highlight>
                  <a:srgbClr val="008000"/>
                </a:highlight>
              </a:rPr>
              <a:t>Compositing</a:t>
            </a:r>
            <a:r>
              <a:rPr lang="fr-FR" sz="1400" b="1" dirty="0">
                <a:solidFill>
                  <a:schemeClr val="bg1"/>
                </a:solidFill>
                <a:highlight>
                  <a:srgbClr val="008000"/>
                </a:highlight>
              </a:rPr>
              <a:t> </a:t>
            </a:r>
            <a:endParaRPr lang="fr-FR" sz="1400" b="1" dirty="0">
              <a:highlight>
                <a:srgbClr val="008000"/>
              </a:highlight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6A0476-C0B2-7A08-EB46-6A8D1A830558}"/>
              </a:ext>
            </a:extLst>
          </p:cNvPr>
          <p:cNvSpPr txBox="1"/>
          <p:nvPr/>
        </p:nvSpPr>
        <p:spPr>
          <a:xfrm>
            <a:off x="2829953" y="1601572"/>
            <a:ext cx="13304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(Fantin &amp; Antoine)</a:t>
            </a:r>
            <a:endParaRPr lang="fr-FR" sz="12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5130E9-96A6-D763-69AC-41CFB290F077}"/>
              </a:ext>
            </a:extLst>
          </p:cNvPr>
          <p:cNvSpPr txBox="1"/>
          <p:nvPr/>
        </p:nvSpPr>
        <p:spPr>
          <a:xfrm>
            <a:off x="1181810" y="2012847"/>
            <a:ext cx="31472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fr-FR" sz="1200" dirty="0">
                <a:solidFill>
                  <a:schemeClr val="bg1"/>
                </a:solidFill>
              </a:rPr>
              <a:t>Sq030, Sq040 &amp; Sq050 en cours</a:t>
            </a:r>
          </a:p>
          <a:p>
            <a:pPr marL="171450" indent="-171450">
              <a:buFontTx/>
              <a:buChar char="-"/>
            </a:pPr>
            <a:r>
              <a:rPr lang="fr-FR" sz="1200" dirty="0">
                <a:solidFill>
                  <a:schemeClr val="bg1"/>
                </a:solidFill>
              </a:rPr>
              <a:t>Restera Sq060 à partir de mardi 30 mai</a:t>
            </a:r>
          </a:p>
          <a:p>
            <a:pPr marL="171450" indent="-171450">
              <a:buFontTx/>
              <a:buChar char="-"/>
            </a:pPr>
            <a:r>
              <a:rPr lang="fr-FR" sz="1200" dirty="0">
                <a:solidFill>
                  <a:schemeClr val="bg1"/>
                </a:solidFill>
              </a:rPr>
              <a:t>Finitions &amp; améliorations du 30 mai au 6 juin</a:t>
            </a:r>
            <a:endParaRPr lang="fr-FR" sz="12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5272DA1-DFEA-6475-BD5E-158714C0AD6D}"/>
              </a:ext>
            </a:extLst>
          </p:cNvPr>
          <p:cNvSpPr txBox="1"/>
          <p:nvPr/>
        </p:nvSpPr>
        <p:spPr>
          <a:xfrm>
            <a:off x="1181810" y="3162727"/>
            <a:ext cx="9668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  <a:highlight>
                  <a:srgbClr val="008000"/>
                </a:highlight>
              </a:rPr>
              <a:t>Animation</a:t>
            </a:r>
            <a:endParaRPr lang="fr-FR" sz="1400" b="1" dirty="0">
              <a:highlight>
                <a:srgbClr val="008000"/>
              </a:highlight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0F98DAC-89D2-2E79-7CDE-5F1663DF581B}"/>
              </a:ext>
            </a:extLst>
          </p:cNvPr>
          <p:cNvSpPr txBox="1"/>
          <p:nvPr/>
        </p:nvSpPr>
        <p:spPr>
          <a:xfrm>
            <a:off x="2032094" y="3193505"/>
            <a:ext cx="17926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(Valentin, Arsène &amp; Louis)</a:t>
            </a:r>
            <a:endParaRPr lang="fr-FR" sz="12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F99F8C8-28C3-294A-87CD-23510DE52D56}"/>
              </a:ext>
            </a:extLst>
          </p:cNvPr>
          <p:cNvSpPr txBox="1"/>
          <p:nvPr/>
        </p:nvSpPr>
        <p:spPr>
          <a:xfrm>
            <a:off x="1181810" y="3604780"/>
            <a:ext cx="34687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fr-FR" sz="1200" dirty="0">
                <a:solidFill>
                  <a:schemeClr val="bg1"/>
                </a:solidFill>
              </a:rPr>
              <a:t>17/19 plans « terminés »</a:t>
            </a:r>
          </a:p>
          <a:p>
            <a:pPr marL="171450" indent="-171450">
              <a:buFontTx/>
              <a:buChar char="-"/>
            </a:pPr>
            <a:r>
              <a:rPr lang="fr-FR" sz="1200">
                <a:solidFill>
                  <a:schemeClr val="bg1"/>
                </a:solidFill>
              </a:rPr>
              <a:t>2 plans (SH6 et SH20) </a:t>
            </a:r>
            <a:r>
              <a:rPr lang="fr-FR" sz="1200" dirty="0">
                <a:solidFill>
                  <a:schemeClr val="bg1"/>
                </a:solidFill>
              </a:rPr>
              <a:t>en cours </a:t>
            </a:r>
          </a:p>
          <a:p>
            <a:pPr marL="171450" indent="-171450">
              <a:buFontTx/>
              <a:buChar char="-"/>
            </a:pPr>
            <a:r>
              <a:rPr lang="fr-FR" sz="1200" dirty="0">
                <a:solidFill>
                  <a:schemeClr val="bg1"/>
                </a:solidFill>
              </a:rPr>
              <a:t>Finitions &amp; améliorations en cours jusqu’au 6 juin</a:t>
            </a:r>
            <a:endParaRPr lang="fr-FR" sz="12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FB4127A-AA7D-C819-DE76-D7C39848FF66}"/>
              </a:ext>
            </a:extLst>
          </p:cNvPr>
          <p:cNvSpPr txBox="1"/>
          <p:nvPr/>
        </p:nvSpPr>
        <p:spPr>
          <a:xfrm>
            <a:off x="1181810" y="4569994"/>
            <a:ext cx="469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  <a:highlight>
                  <a:srgbClr val="008000"/>
                </a:highlight>
              </a:rPr>
              <a:t>VFX</a:t>
            </a:r>
            <a:endParaRPr lang="fr-FR" sz="1400" b="1" dirty="0">
              <a:highlight>
                <a:srgbClr val="008000"/>
              </a:highlight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2761E93-CF8D-BFC8-6F81-12E8A40AA44F}"/>
              </a:ext>
            </a:extLst>
          </p:cNvPr>
          <p:cNvSpPr txBox="1"/>
          <p:nvPr/>
        </p:nvSpPr>
        <p:spPr>
          <a:xfrm>
            <a:off x="1556964" y="4581042"/>
            <a:ext cx="7938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(Romane)</a:t>
            </a:r>
            <a:endParaRPr lang="fr-FR" sz="12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FC1184-F428-5526-A394-F1511FE62151}"/>
              </a:ext>
            </a:extLst>
          </p:cNvPr>
          <p:cNvSpPr txBox="1"/>
          <p:nvPr/>
        </p:nvSpPr>
        <p:spPr>
          <a:xfrm>
            <a:off x="1181810" y="5012047"/>
            <a:ext cx="3825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fr-FR" sz="1200" dirty="0">
                <a:solidFill>
                  <a:schemeClr val="bg1"/>
                </a:solidFill>
              </a:rPr>
              <a:t>En cours : trainée météorite &amp; simu de terre</a:t>
            </a:r>
          </a:p>
          <a:p>
            <a:pPr marL="171450" indent="-171450">
              <a:buFontTx/>
              <a:buChar char="-"/>
            </a:pPr>
            <a:r>
              <a:rPr lang="fr-FR" sz="1200" dirty="0">
                <a:solidFill>
                  <a:schemeClr val="bg1"/>
                </a:solidFill>
              </a:rPr>
              <a:t>Simu liquide météorite, </a:t>
            </a:r>
            <a:r>
              <a:rPr lang="fr-FR" sz="1200">
                <a:solidFill>
                  <a:schemeClr val="bg1"/>
                </a:solidFill>
              </a:rPr>
              <a:t>feu cheminée &amp; tomate éclatée</a:t>
            </a:r>
            <a:endParaRPr lang="fr-FR" sz="12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7E91015-1CD3-6627-BDB5-C5F2F166BD68}"/>
              </a:ext>
            </a:extLst>
          </p:cNvPr>
          <p:cNvSpPr txBox="1"/>
          <p:nvPr/>
        </p:nvSpPr>
        <p:spPr>
          <a:xfrm>
            <a:off x="1181810" y="5738838"/>
            <a:ext cx="10790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  <a:highlight>
                  <a:srgbClr val="008000"/>
                </a:highlight>
              </a:rPr>
              <a:t>BANDE SON</a:t>
            </a:r>
            <a:endParaRPr lang="fr-FR" sz="1400" b="1" dirty="0">
              <a:highlight>
                <a:srgbClr val="008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49445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214B527-C0E5-73F6-41CE-1CD20CB365B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Image 7" descr="Une image contenant dessin humoristique, intérieur, mur, art&#10;&#10;Description générée automatiquement">
            <a:extLst>
              <a:ext uri="{FF2B5EF4-FFF2-40B4-BE49-F238E27FC236}">
                <a16:creationId xmlns:a16="http://schemas.microsoft.com/office/drawing/2014/main" id="{41EBD6AF-3328-610C-5B39-AE8AA5ECE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9577" y="1584160"/>
            <a:ext cx="1915124" cy="1077257"/>
          </a:xfrm>
          <a:prstGeom prst="rect">
            <a:avLst/>
          </a:prstGeom>
        </p:spPr>
      </p:pic>
      <p:pic>
        <p:nvPicPr>
          <p:cNvPr id="27" name="Image 26" descr="Une image contenant intérieur, mur, art&#10;&#10;Description générée automatiquement">
            <a:extLst>
              <a:ext uri="{FF2B5EF4-FFF2-40B4-BE49-F238E27FC236}">
                <a16:creationId xmlns:a16="http://schemas.microsoft.com/office/drawing/2014/main" id="{D4FBDA8F-5AB1-3946-BD93-45A2FDACAA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2" y="3188070"/>
            <a:ext cx="1871572" cy="1052760"/>
          </a:xfrm>
          <a:prstGeom prst="rect">
            <a:avLst/>
          </a:prstGeom>
        </p:spPr>
      </p:pic>
      <p:pic>
        <p:nvPicPr>
          <p:cNvPr id="29" name="Image 28" descr="Une image contenant obscurité, intérieur, léger, mur&#10;&#10;Description générée automatiquement">
            <a:extLst>
              <a:ext uri="{FF2B5EF4-FFF2-40B4-BE49-F238E27FC236}">
                <a16:creationId xmlns:a16="http://schemas.microsoft.com/office/drawing/2014/main" id="{A09B3EA9-892D-F02F-1495-D79D1D9081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864" y="25684"/>
            <a:ext cx="1871581" cy="1052764"/>
          </a:xfrm>
          <a:prstGeom prst="rect">
            <a:avLst/>
          </a:prstGeom>
        </p:spPr>
      </p:pic>
      <p:pic>
        <p:nvPicPr>
          <p:cNvPr id="30" name="Image 29" descr="Une image contenant intérieur&#10;&#10;Description générée automatiquement">
            <a:extLst>
              <a:ext uri="{FF2B5EF4-FFF2-40B4-BE49-F238E27FC236}">
                <a16:creationId xmlns:a16="http://schemas.microsoft.com/office/drawing/2014/main" id="{43AB2041-D6F7-122A-6FC4-1A80AE4303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3350" y="6946"/>
            <a:ext cx="1889406" cy="1036138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2301733-7DCA-908F-41D9-A7D2F1438A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631" y="-1"/>
            <a:ext cx="1871578" cy="1052763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4C4A6720-AC41-D94F-6534-2920F7F93031}"/>
              </a:ext>
            </a:extLst>
          </p:cNvPr>
          <p:cNvSpPr txBox="1"/>
          <p:nvPr/>
        </p:nvSpPr>
        <p:spPr>
          <a:xfrm>
            <a:off x="730142" y="1245859"/>
            <a:ext cx="2027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953B02C-894B-0EED-EDA0-4E4CCC28265F}"/>
              </a:ext>
            </a:extLst>
          </p:cNvPr>
          <p:cNvSpPr txBox="1"/>
          <p:nvPr/>
        </p:nvSpPr>
        <p:spPr>
          <a:xfrm>
            <a:off x="2866184" y="1245860"/>
            <a:ext cx="2027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B97B2D63-180C-BA3D-E308-DF773B2501A7}"/>
              </a:ext>
            </a:extLst>
          </p:cNvPr>
          <p:cNvSpPr txBox="1"/>
          <p:nvPr/>
        </p:nvSpPr>
        <p:spPr>
          <a:xfrm>
            <a:off x="4907640" y="1271225"/>
            <a:ext cx="2027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3A8514FD-C617-0382-FB42-1A1DEE8BE4C1}"/>
              </a:ext>
            </a:extLst>
          </p:cNvPr>
          <p:cNvSpPr txBox="1"/>
          <p:nvPr/>
        </p:nvSpPr>
        <p:spPr>
          <a:xfrm>
            <a:off x="6644862" y="1245859"/>
            <a:ext cx="2027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F3E3CF16-41B4-B565-10CC-234053A37ED7}"/>
              </a:ext>
            </a:extLst>
          </p:cNvPr>
          <p:cNvSpPr txBox="1"/>
          <p:nvPr/>
        </p:nvSpPr>
        <p:spPr>
          <a:xfrm>
            <a:off x="8686318" y="1245859"/>
            <a:ext cx="2027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F2CC5756-A3AE-3D67-F822-6AB7E5DE59FE}"/>
              </a:ext>
            </a:extLst>
          </p:cNvPr>
          <p:cNvSpPr txBox="1"/>
          <p:nvPr/>
        </p:nvSpPr>
        <p:spPr>
          <a:xfrm>
            <a:off x="10727774" y="1245858"/>
            <a:ext cx="2027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AEE8A3A0-8304-42DB-265E-8609EE16E93B}"/>
              </a:ext>
            </a:extLst>
          </p:cNvPr>
          <p:cNvSpPr txBox="1"/>
          <p:nvPr/>
        </p:nvSpPr>
        <p:spPr>
          <a:xfrm>
            <a:off x="737484" y="2733977"/>
            <a:ext cx="2027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97EACD7A-98A8-787C-3F95-057F837856DD}"/>
              </a:ext>
            </a:extLst>
          </p:cNvPr>
          <p:cNvSpPr txBox="1"/>
          <p:nvPr/>
        </p:nvSpPr>
        <p:spPr>
          <a:xfrm>
            <a:off x="2866184" y="2733977"/>
            <a:ext cx="2027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5C8B7994-2BFB-E5C3-7504-7FBC6BF6670B}"/>
              </a:ext>
            </a:extLst>
          </p:cNvPr>
          <p:cNvSpPr txBox="1"/>
          <p:nvPr/>
        </p:nvSpPr>
        <p:spPr>
          <a:xfrm>
            <a:off x="4889446" y="2733977"/>
            <a:ext cx="2027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434FDC77-F97F-3FFB-39F5-FB4E9C47A16F}"/>
              </a:ext>
            </a:extLst>
          </p:cNvPr>
          <p:cNvSpPr txBox="1"/>
          <p:nvPr/>
        </p:nvSpPr>
        <p:spPr>
          <a:xfrm>
            <a:off x="6575928" y="2737021"/>
            <a:ext cx="5433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D3593A58-B548-AEDB-05FB-7BDC044973B3}"/>
              </a:ext>
            </a:extLst>
          </p:cNvPr>
          <p:cNvSpPr txBox="1"/>
          <p:nvPr/>
        </p:nvSpPr>
        <p:spPr>
          <a:xfrm>
            <a:off x="10662733" y="2733976"/>
            <a:ext cx="625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12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DCD95BC5-1E13-EE77-81E5-443969DC45D5}"/>
              </a:ext>
            </a:extLst>
          </p:cNvPr>
          <p:cNvSpPr txBox="1"/>
          <p:nvPr/>
        </p:nvSpPr>
        <p:spPr>
          <a:xfrm>
            <a:off x="8688907" y="2733977"/>
            <a:ext cx="625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11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98A77B7D-2E79-26F2-DFB1-AA43831AC1CA}"/>
              </a:ext>
            </a:extLst>
          </p:cNvPr>
          <p:cNvSpPr txBox="1"/>
          <p:nvPr/>
        </p:nvSpPr>
        <p:spPr>
          <a:xfrm>
            <a:off x="701541" y="4339540"/>
            <a:ext cx="4773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13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D442D641-7EAF-AACE-0D61-1DBC2F5E5A3C}"/>
              </a:ext>
            </a:extLst>
          </p:cNvPr>
          <p:cNvSpPr txBox="1"/>
          <p:nvPr/>
        </p:nvSpPr>
        <p:spPr>
          <a:xfrm>
            <a:off x="2787457" y="4339539"/>
            <a:ext cx="58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14</a:t>
            </a:r>
          </a:p>
        </p:txBody>
      </p:sp>
      <p:pic>
        <p:nvPicPr>
          <p:cNvPr id="52" name="Image 51" descr="Une image contenant léger, sombre&#10;&#10;Description générée automatiquement">
            <a:extLst>
              <a:ext uri="{FF2B5EF4-FFF2-40B4-BE49-F238E27FC236}">
                <a16:creationId xmlns:a16="http://schemas.microsoft.com/office/drawing/2014/main" id="{3EE4FD25-5DDA-9180-24F2-0E1343AD9C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" y="4699098"/>
            <a:ext cx="1871574" cy="1052760"/>
          </a:xfrm>
          <a:prstGeom prst="rect">
            <a:avLst/>
          </a:prstGeom>
        </p:spPr>
      </p:pic>
      <p:pic>
        <p:nvPicPr>
          <p:cNvPr id="53" name="Image 52" descr="Une image contenant plein air, léger&#10;&#10;Description générée automatiquement">
            <a:extLst>
              <a:ext uri="{FF2B5EF4-FFF2-40B4-BE49-F238E27FC236}">
                <a16:creationId xmlns:a16="http://schemas.microsoft.com/office/drawing/2014/main" id="{579C9F90-4243-B4C6-B47D-757B870414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909" y="4693040"/>
            <a:ext cx="1871574" cy="1052761"/>
          </a:xfrm>
          <a:prstGeom prst="rect">
            <a:avLst/>
          </a:prstGeom>
        </p:spPr>
      </p:pic>
      <p:pic>
        <p:nvPicPr>
          <p:cNvPr id="54" name="Image 53" descr="Une image contenant Danse, cheminée, intérieur, personne&#10;&#10;Description générée automatiquement">
            <a:extLst>
              <a:ext uri="{FF2B5EF4-FFF2-40B4-BE49-F238E27FC236}">
                <a16:creationId xmlns:a16="http://schemas.microsoft.com/office/drawing/2014/main" id="{A3BAF152-B0C0-49C4-4FE4-624A94013B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178" y="3160303"/>
            <a:ext cx="1871578" cy="1052762"/>
          </a:xfrm>
          <a:prstGeom prst="rect">
            <a:avLst/>
          </a:prstGeom>
        </p:spPr>
      </p:pic>
      <p:sp>
        <p:nvSpPr>
          <p:cNvPr id="56" name="ZoneTexte 55">
            <a:extLst>
              <a:ext uri="{FF2B5EF4-FFF2-40B4-BE49-F238E27FC236}">
                <a16:creationId xmlns:a16="http://schemas.microsoft.com/office/drawing/2014/main" id="{38B4BC6A-92A7-1543-6DE2-5754E819FFC0}"/>
              </a:ext>
            </a:extLst>
          </p:cNvPr>
          <p:cNvSpPr txBox="1"/>
          <p:nvPr/>
        </p:nvSpPr>
        <p:spPr>
          <a:xfrm>
            <a:off x="4907640" y="4336448"/>
            <a:ext cx="582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15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9D68DF71-154B-1B7D-9610-D6852C6BA255}"/>
              </a:ext>
            </a:extLst>
          </p:cNvPr>
          <p:cNvSpPr txBox="1"/>
          <p:nvPr/>
        </p:nvSpPr>
        <p:spPr>
          <a:xfrm>
            <a:off x="6875212" y="4339537"/>
            <a:ext cx="625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16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E208F654-EDCE-9047-B77E-BA6846BF5785}"/>
              </a:ext>
            </a:extLst>
          </p:cNvPr>
          <p:cNvSpPr txBox="1"/>
          <p:nvPr/>
        </p:nvSpPr>
        <p:spPr>
          <a:xfrm>
            <a:off x="8787695" y="4336448"/>
            <a:ext cx="582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17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F520E680-E62C-B15A-2F7B-B4D7B427A407}"/>
              </a:ext>
            </a:extLst>
          </p:cNvPr>
          <p:cNvSpPr txBox="1"/>
          <p:nvPr/>
        </p:nvSpPr>
        <p:spPr>
          <a:xfrm>
            <a:off x="10717835" y="4336447"/>
            <a:ext cx="5631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18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14C3D128-BE0F-BC51-8BE6-86C4EF9C0EAE}"/>
              </a:ext>
            </a:extLst>
          </p:cNvPr>
          <p:cNvSpPr txBox="1"/>
          <p:nvPr/>
        </p:nvSpPr>
        <p:spPr>
          <a:xfrm>
            <a:off x="701541" y="5840287"/>
            <a:ext cx="6273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19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F88025EF-6575-9F79-4322-6C7B752DC294}"/>
              </a:ext>
            </a:extLst>
          </p:cNvPr>
          <p:cNvSpPr txBox="1"/>
          <p:nvPr/>
        </p:nvSpPr>
        <p:spPr>
          <a:xfrm>
            <a:off x="2818494" y="5852209"/>
            <a:ext cx="5516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ED3C3CE-11DA-06F0-A0D9-A9B1D094852E}"/>
              </a:ext>
            </a:extLst>
          </p:cNvPr>
          <p:cNvSpPr txBox="1"/>
          <p:nvPr/>
        </p:nvSpPr>
        <p:spPr>
          <a:xfrm>
            <a:off x="4889446" y="5880676"/>
            <a:ext cx="6991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21</a:t>
            </a:r>
          </a:p>
        </p:txBody>
      </p:sp>
      <p:pic>
        <p:nvPicPr>
          <p:cNvPr id="10" name="Image 9" descr="Une image contenant statue, éléphant, art&#10;&#10;Description générée automatiquement">
            <a:extLst>
              <a:ext uri="{FF2B5EF4-FFF2-40B4-BE49-F238E27FC236}">
                <a16:creationId xmlns:a16="http://schemas.microsoft.com/office/drawing/2014/main" id="{D5316FB2-0908-EF28-516C-64A765641A8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0725" y="1590767"/>
            <a:ext cx="1860388" cy="1077257"/>
          </a:xfrm>
          <a:prstGeom prst="rect">
            <a:avLst/>
          </a:prstGeom>
        </p:spPr>
      </p:pic>
      <p:pic>
        <p:nvPicPr>
          <p:cNvPr id="7" name="Image 6" descr="Une image contenant art&#10;&#10;Description générée automatiquement">
            <a:extLst>
              <a:ext uri="{FF2B5EF4-FFF2-40B4-BE49-F238E27FC236}">
                <a16:creationId xmlns:a16="http://schemas.microsoft.com/office/drawing/2014/main" id="{E860296D-5610-A5D4-8048-91CB8A7F24B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209" y="1590767"/>
            <a:ext cx="1896007" cy="1072533"/>
          </a:xfrm>
          <a:prstGeom prst="rect">
            <a:avLst/>
          </a:prstGeom>
        </p:spPr>
      </p:pic>
      <p:pic>
        <p:nvPicPr>
          <p:cNvPr id="13" name="Image 12" descr="Une image contenant habits, obscurité, personne, nuit&#10;&#10;Description générée automatiquement">
            <a:extLst>
              <a:ext uri="{FF2B5EF4-FFF2-40B4-BE49-F238E27FC236}">
                <a16:creationId xmlns:a16="http://schemas.microsoft.com/office/drawing/2014/main" id="{1980898F-1E86-5C6B-CFB7-720D8469307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910" y="3188070"/>
            <a:ext cx="1871573" cy="1052760"/>
          </a:xfrm>
          <a:prstGeom prst="rect">
            <a:avLst/>
          </a:prstGeom>
        </p:spPr>
      </p:pic>
      <p:pic>
        <p:nvPicPr>
          <p:cNvPr id="14" name="Image 13" descr="Une image contenant capture d’écran, Jeu PC, dessin humoristique&#10;&#10;Description générée automatiquement">
            <a:extLst>
              <a:ext uri="{FF2B5EF4-FFF2-40B4-BE49-F238E27FC236}">
                <a16:creationId xmlns:a16="http://schemas.microsoft.com/office/drawing/2014/main" id="{3D54007D-9D9A-3468-08E7-2578E6E4635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162950"/>
            <a:ext cx="1862166" cy="1047468"/>
          </a:xfrm>
          <a:prstGeom prst="rect">
            <a:avLst/>
          </a:prstGeom>
        </p:spPr>
      </p:pic>
      <p:pic>
        <p:nvPicPr>
          <p:cNvPr id="11" name="Image 10" descr="Une image contenant ciel, Compositing numérique, Jeu PC, Logiciel de jeu vidéo&#10;&#10;Description générée automatiquement">
            <a:extLst>
              <a:ext uri="{FF2B5EF4-FFF2-40B4-BE49-F238E27FC236}">
                <a16:creationId xmlns:a16="http://schemas.microsoft.com/office/drawing/2014/main" id="{4C0559F0-0E8D-0861-68C5-B921316662F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"/>
            <a:ext cx="1880474" cy="105275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8883178-97D5-F2E5-C988-D4D362CC2A3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895199" y="3160303"/>
            <a:ext cx="1867903" cy="104756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FEA57F2-5267-503F-0AF2-2DC449C4B31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2360" y="1594732"/>
            <a:ext cx="1890390" cy="1062791"/>
          </a:xfrm>
          <a:prstGeom prst="rect">
            <a:avLst/>
          </a:prstGeom>
        </p:spPr>
      </p:pic>
      <p:pic>
        <p:nvPicPr>
          <p:cNvPr id="6" name="Image 5" descr="Une image contenant aquarium, léger, art&#10;&#10;Description générée automatiquement">
            <a:extLst>
              <a:ext uri="{FF2B5EF4-FFF2-40B4-BE49-F238E27FC236}">
                <a16:creationId xmlns:a16="http://schemas.microsoft.com/office/drawing/2014/main" id="{24A4EB8E-54BB-DB12-1292-CC66947DB38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9577" y="25684"/>
            <a:ext cx="1908087" cy="1073298"/>
          </a:xfrm>
          <a:prstGeom prst="rect">
            <a:avLst/>
          </a:prstGeom>
        </p:spPr>
      </p:pic>
      <p:pic>
        <p:nvPicPr>
          <p:cNvPr id="12" name="Image 11" descr="Une image contenant éclairage, Noël, léger&#10;&#10;Description générée automatiquement">
            <a:extLst>
              <a:ext uri="{FF2B5EF4-FFF2-40B4-BE49-F238E27FC236}">
                <a16:creationId xmlns:a16="http://schemas.microsoft.com/office/drawing/2014/main" id="{D7AB267B-1EA2-75A9-3935-B3A50333195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317" y="-3386"/>
            <a:ext cx="1860388" cy="1046469"/>
          </a:xfrm>
          <a:prstGeom prst="rect">
            <a:avLst/>
          </a:prstGeom>
        </p:spPr>
      </p:pic>
      <p:pic>
        <p:nvPicPr>
          <p:cNvPr id="4" name="Image 3" descr="Une image contenant sombre&#10;&#10;Description générée automatiquement">
            <a:extLst>
              <a:ext uri="{FF2B5EF4-FFF2-40B4-BE49-F238E27FC236}">
                <a16:creationId xmlns:a16="http://schemas.microsoft.com/office/drawing/2014/main" id="{7BCD3C0E-6350-DE4D-AA5E-C11BA1BD3FD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230" y="4693040"/>
            <a:ext cx="1853979" cy="105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6436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iel, Compositing numérique, Jeu PC, Logiciel de jeu vidéo&#10;&#10;Description générée automatiquement">
            <a:extLst>
              <a:ext uri="{FF2B5EF4-FFF2-40B4-BE49-F238E27FC236}">
                <a16:creationId xmlns:a16="http://schemas.microsoft.com/office/drawing/2014/main" id="{C10BE301-3817-7E4F-0BB0-64FD10702C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8448A3-EA75-BC5E-EF6D-90097B13236B}"/>
              </a:ext>
            </a:extLst>
          </p:cNvPr>
          <p:cNvSpPr txBox="1"/>
          <p:nvPr/>
        </p:nvSpPr>
        <p:spPr>
          <a:xfrm>
            <a:off x="243191" y="279508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SH01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A6AEDF0-24B3-FA4A-2CF3-71BD7EA5A503}"/>
              </a:ext>
            </a:extLst>
          </p:cNvPr>
          <p:cNvSpPr txBox="1"/>
          <p:nvPr/>
        </p:nvSpPr>
        <p:spPr>
          <a:xfrm>
            <a:off x="9982360" y="279508"/>
            <a:ext cx="1593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Herbes/pierres</a:t>
            </a:r>
          </a:p>
        </p:txBody>
      </p:sp>
    </p:spTree>
    <p:extLst>
      <p:ext uri="{BB962C8B-B14F-4D97-AF65-F5344CB8AC3E}">
        <p14:creationId xmlns:p14="http://schemas.microsoft.com/office/powerpoint/2010/main" val="2156854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intérieur&#10;&#10;Description générée automatiquement">
            <a:extLst>
              <a:ext uri="{FF2B5EF4-FFF2-40B4-BE49-F238E27FC236}">
                <a16:creationId xmlns:a16="http://schemas.microsoft.com/office/drawing/2014/main" id="{3C67CC86-A9DC-72EA-D3E2-9AA44937C3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 1" descr="Une image contenant nuit&#10;&#10;Description générée automatiquement">
            <a:extLst>
              <a:ext uri="{FF2B5EF4-FFF2-40B4-BE49-F238E27FC236}">
                <a16:creationId xmlns:a16="http://schemas.microsoft.com/office/drawing/2014/main" id="{E575CFE2-DC78-1979-27E7-98BB415495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417" y="4360583"/>
            <a:ext cx="4023674" cy="2263317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8448A3-EA75-BC5E-EF6D-90097B13236B}"/>
              </a:ext>
            </a:extLst>
          </p:cNvPr>
          <p:cNvSpPr txBox="1"/>
          <p:nvPr/>
        </p:nvSpPr>
        <p:spPr>
          <a:xfrm>
            <a:off x="243191" y="279508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SH02</a:t>
            </a:r>
          </a:p>
        </p:txBody>
      </p:sp>
    </p:spTree>
    <p:extLst>
      <p:ext uri="{BB962C8B-B14F-4D97-AF65-F5344CB8AC3E}">
        <p14:creationId xmlns:p14="http://schemas.microsoft.com/office/powerpoint/2010/main" val="1013864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Une image contenant homme, personne, art, éléphant&#10;&#10;Description générée automatiquement">
            <a:extLst>
              <a:ext uri="{FF2B5EF4-FFF2-40B4-BE49-F238E27FC236}">
                <a16:creationId xmlns:a16="http://schemas.microsoft.com/office/drawing/2014/main" id="{476A0AEA-DA97-50AE-61AF-F89AB3B9F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 1" descr="Une image contenant intérieur&#10;&#10;Description générée automatiquement">
            <a:extLst>
              <a:ext uri="{FF2B5EF4-FFF2-40B4-BE49-F238E27FC236}">
                <a16:creationId xmlns:a16="http://schemas.microsoft.com/office/drawing/2014/main" id="{18DA5A8D-5159-37FA-7BF9-D560D692C1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416" y="4360583"/>
            <a:ext cx="4023675" cy="22633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B7AC882-430A-BB15-A894-DA061F0B9790}"/>
              </a:ext>
            </a:extLst>
          </p:cNvPr>
          <p:cNvSpPr txBox="1"/>
          <p:nvPr/>
        </p:nvSpPr>
        <p:spPr>
          <a:xfrm>
            <a:off x="243191" y="279508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SH03</a:t>
            </a:r>
          </a:p>
        </p:txBody>
      </p:sp>
    </p:spTree>
    <p:extLst>
      <p:ext uri="{BB962C8B-B14F-4D97-AF65-F5344CB8AC3E}">
        <p14:creationId xmlns:p14="http://schemas.microsoft.com/office/powerpoint/2010/main" val="377525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 descr="Une image contenant obscurité, intérieur, léger, mur&#10;&#10;Description générée automatiquement">
            <a:extLst>
              <a:ext uri="{FF2B5EF4-FFF2-40B4-BE49-F238E27FC236}">
                <a16:creationId xmlns:a16="http://schemas.microsoft.com/office/drawing/2014/main" id="{5ADA71D3-E6F1-A174-D1AF-37D2709904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2" descr="Une image contenant intérieur, sombre&#10;&#10;Description générée automatiquement">
            <a:extLst>
              <a:ext uri="{FF2B5EF4-FFF2-40B4-BE49-F238E27FC236}">
                <a16:creationId xmlns:a16="http://schemas.microsoft.com/office/drawing/2014/main" id="{041F386D-4346-9137-B105-7BF432DD27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416" y="4360582"/>
            <a:ext cx="4023675" cy="2263317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C0C9817B-E2B7-FF4B-B90E-6F65E7116440}"/>
              </a:ext>
            </a:extLst>
          </p:cNvPr>
          <p:cNvSpPr txBox="1"/>
          <p:nvPr/>
        </p:nvSpPr>
        <p:spPr>
          <a:xfrm>
            <a:off x="243191" y="279508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SH04</a:t>
            </a:r>
          </a:p>
        </p:txBody>
      </p:sp>
    </p:spTree>
    <p:extLst>
      <p:ext uri="{BB962C8B-B14F-4D97-AF65-F5344CB8AC3E}">
        <p14:creationId xmlns:p14="http://schemas.microsoft.com/office/powerpoint/2010/main" val="3690063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Une image contenant barrière de corail, nature, paysage&#10;&#10;Description générée automatiquement">
            <a:extLst>
              <a:ext uri="{FF2B5EF4-FFF2-40B4-BE49-F238E27FC236}">
                <a16:creationId xmlns:a16="http://schemas.microsoft.com/office/drawing/2014/main" id="{7C803A1E-F5F4-4282-C029-79372A1D36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55A3AF2-C5D0-5EE0-04BD-D22528695309}"/>
              </a:ext>
            </a:extLst>
          </p:cNvPr>
          <p:cNvSpPr txBox="1"/>
          <p:nvPr/>
        </p:nvSpPr>
        <p:spPr>
          <a:xfrm>
            <a:off x="243191" y="279508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SH05</a:t>
            </a:r>
          </a:p>
        </p:txBody>
      </p:sp>
    </p:spTree>
    <p:extLst>
      <p:ext uri="{BB962C8B-B14F-4D97-AF65-F5344CB8AC3E}">
        <p14:creationId xmlns:p14="http://schemas.microsoft.com/office/powerpoint/2010/main" val="491010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 descr="Une image contenant éclairage, Noël, léger&#10;&#10;Description générée automatiquement">
            <a:extLst>
              <a:ext uri="{FF2B5EF4-FFF2-40B4-BE49-F238E27FC236}">
                <a16:creationId xmlns:a16="http://schemas.microsoft.com/office/drawing/2014/main" id="{41D7D488-C13A-A1D2-FADA-B8D0622EDA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55A3AF2-C5D0-5EE0-04BD-D22528695309}"/>
              </a:ext>
            </a:extLst>
          </p:cNvPr>
          <p:cNvSpPr txBox="1"/>
          <p:nvPr/>
        </p:nvSpPr>
        <p:spPr>
          <a:xfrm>
            <a:off x="243191" y="279508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SH05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1149322-B292-5CF1-1826-B050AC6CE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4416" y="4360582"/>
            <a:ext cx="4023675" cy="2264496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322300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 descr="Une image contenant aquarium, capture d’écran, léger&#10;&#10;Description générée automatiquement">
            <a:extLst>
              <a:ext uri="{FF2B5EF4-FFF2-40B4-BE49-F238E27FC236}">
                <a16:creationId xmlns:a16="http://schemas.microsoft.com/office/drawing/2014/main" id="{BFBEAF77-2C7B-0A61-8620-2C97A59112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55A3AF2-C5D0-5EE0-04BD-D22528695309}"/>
              </a:ext>
            </a:extLst>
          </p:cNvPr>
          <p:cNvSpPr txBox="1"/>
          <p:nvPr/>
        </p:nvSpPr>
        <p:spPr>
          <a:xfrm>
            <a:off x="243191" y="279508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SH06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9DB5908A-09C7-EE77-58D9-CF1D3F4D39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0848" y="4144740"/>
            <a:ext cx="4023675" cy="2263317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B0B918D-6554-6E3E-6D28-889A16A143DB}"/>
              </a:ext>
            </a:extLst>
          </p:cNvPr>
          <p:cNvSpPr txBox="1"/>
          <p:nvPr/>
        </p:nvSpPr>
        <p:spPr>
          <a:xfrm>
            <a:off x="10058400" y="346229"/>
            <a:ext cx="1357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Tige tomate </a:t>
            </a:r>
          </a:p>
        </p:txBody>
      </p:sp>
    </p:spTree>
    <p:extLst>
      <p:ext uri="{BB962C8B-B14F-4D97-AF65-F5344CB8AC3E}">
        <p14:creationId xmlns:p14="http://schemas.microsoft.com/office/powerpoint/2010/main" val="21079649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158E409-34F5-BFC5-16C9-AD880B8D8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09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B1E8323-2004-D302-05D3-4D6DFCDAB7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848" y="4144740"/>
            <a:ext cx="4023675" cy="22633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55A3AF2-C5D0-5EE0-04BD-D22528695309}"/>
              </a:ext>
            </a:extLst>
          </p:cNvPr>
          <p:cNvSpPr txBox="1"/>
          <p:nvPr/>
        </p:nvSpPr>
        <p:spPr>
          <a:xfrm>
            <a:off x="243191" y="279508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SH07</a:t>
            </a:r>
          </a:p>
        </p:txBody>
      </p:sp>
    </p:spTree>
    <p:extLst>
      <p:ext uri="{BB962C8B-B14F-4D97-AF65-F5344CB8AC3E}">
        <p14:creationId xmlns:p14="http://schemas.microsoft.com/office/powerpoint/2010/main" val="27567456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plante, fruit, léger, plein air&#10;&#10;Description générée automatiquement">
            <a:extLst>
              <a:ext uri="{FF2B5EF4-FFF2-40B4-BE49-F238E27FC236}">
                <a16:creationId xmlns:a16="http://schemas.microsoft.com/office/drawing/2014/main" id="{E4BB2B46-CC30-3B6E-C807-8132BF387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6" name="Image 35" descr="Une image contenant capture d’écran, obscurité, éclairage, nuit&#10;&#10;Description générée automatiquement">
            <a:extLst>
              <a:ext uri="{FF2B5EF4-FFF2-40B4-BE49-F238E27FC236}">
                <a16:creationId xmlns:a16="http://schemas.microsoft.com/office/drawing/2014/main" id="{6BD7DF71-8CA0-5826-B80E-02759925AA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9664" y="5117284"/>
            <a:ext cx="2678426" cy="1506614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24F76B0-A07B-D910-80DD-248AB143ABD7}"/>
              </a:ext>
            </a:extLst>
          </p:cNvPr>
          <p:cNvSpPr txBox="1"/>
          <p:nvPr/>
        </p:nvSpPr>
        <p:spPr>
          <a:xfrm>
            <a:off x="243191" y="279508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SH08</a:t>
            </a:r>
          </a:p>
        </p:txBody>
      </p:sp>
    </p:spTree>
    <p:extLst>
      <p:ext uri="{BB962C8B-B14F-4D97-AF65-F5344CB8AC3E}">
        <p14:creationId xmlns:p14="http://schemas.microsoft.com/office/powerpoint/2010/main" val="27171424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vert, léger, nuit, capture d’écran&#10;&#10;Description générée automatiquement">
            <a:extLst>
              <a:ext uri="{FF2B5EF4-FFF2-40B4-BE49-F238E27FC236}">
                <a16:creationId xmlns:a16="http://schemas.microsoft.com/office/drawing/2014/main" id="{D1E1AA02-D07C-8F81-F20A-23FAA522A4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 1" descr="Une image contenant plante&#10;&#10;Description générée automatiquement">
            <a:extLst>
              <a:ext uri="{FF2B5EF4-FFF2-40B4-BE49-F238E27FC236}">
                <a16:creationId xmlns:a16="http://schemas.microsoft.com/office/drawing/2014/main" id="{1A6AA8D7-D993-FD65-08B6-C00A33EC6B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415" y="4360581"/>
            <a:ext cx="4023675" cy="2263317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65BCC1C-F3F3-7769-F107-044FB96AA810}"/>
              </a:ext>
            </a:extLst>
          </p:cNvPr>
          <p:cNvSpPr txBox="1"/>
          <p:nvPr/>
        </p:nvSpPr>
        <p:spPr>
          <a:xfrm>
            <a:off x="243191" y="279508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SH09</a:t>
            </a:r>
          </a:p>
        </p:txBody>
      </p:sp>
    </p:spTree>
    <p:extLst>
      <p:ext uri="{BB962C8B-B14F-4D97-AF65-F5344CB8AC3E}">
        <p14:creationId xmlns:p14="http://schemas.microsoft.com/office/powerpoint/2010/main" val="12764337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habits, obscurité, personne, nuit&#10;&#10;Description générée automatiquement">
            <a:extLst>
              <a:ext uri="{FF2B5EF4-FFF2-40B4-BE49-F238E27FC236}">
                <a16:creationId xmlns:a16="http://schemas.microsoft.com/office/drawing/2014/main" id="{59FB1AE2-65C7-FC4B-8BE7-FBBDEB956E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1C41A42-C70F-9F01-4997-C997EAB641AE}"/>
              </a:ext>
            </a:extLst>
          </p:cNvPr>
          <p:cNvSpPr txBox="1"/>
          <p:nvPr/>
        </p:nvSpPr>
        <p:spPr>
          <a:xfrm>
            <a:off x="243191" y="279508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SH15</a:t>
            </a:r>
          </a:p>
        </p:txBody>
      </p:sp>
    </p:spTree>
    <p:extLst>
      <p:ext uri="{BB962C8B-B14F-4D97-AF65-F5344CB8AC3E}">
        <p14:creationId xmlns:p14="http://schemas.microsoft.com/office/powerpoint/2010/main" val="9485376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A1C41A42-C70F-9F01-4997-C997EAB641AE}"/>
              </a:ext>
            </a:extLst>
          </p:cNvPr>
          <p:cNvSpPr txBox="1"/>
          <p:nvPr/>
        </p:nvSpPr>
        <p:spPr>
          <a:xfrm>
            <a:off x="243191" y="279508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SH16</a:t>
            </a:r>
          </a:p>
        </p:txBody>
      </p:sp>
      <p:pic>
        <p:nvPicPr>
          <p:cNvPr id="10" name="Image 9" descr="Une image contenant capture d’écran, Jeu PC, dessin humoristique&#10;&#10;Description générée automatiquement">
            <a:extLst>
              <a:ext uri="{FF2B5EF4-FFF2-40B4-BE49-F238E27FC236}">
                <a16:creationId xmlns:a16="http://schemas.microsoft.com/office/drawing/2014/main" id="{6C51ADBC-F620-D9D3-67C0-6E902BE06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1BA6DBB-2F3B-A9C2-5B75-1C70DE7EF3AE}"/>
              </a:ext>
            </a:extLst>
          </p:cNvPr>
          <p:cNvSpPr txBox="1"/>
          <p:nvPr/>
        </p:nvSpPr>
        <p:spPr>
          <a:xfrm>
            <a:off x="243190" y="279508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SH16</a:t>
            </a:r>
          </a:p>
        </p:txBody>
      </p:sp>
    </p:spTree>
    <p:extLst>
      <p:ext uri="{BB962C8B-B14F-4D97-AF65-F5344CB8AC3E}">
        <p14:creationId xmlns:p14="http://schemas.microsoft.com/office/powerpoint/2010/main" val="23847551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 descr="Une image contenant léger, sombre&#10;&#10;Description générée automatiquement">
            <a:extLst>
              <a:ext uri="{FF2B5EF4-FFF2-40B4-BE49-F238E27FC236}">
                <a16:creationId xmlns:a16="http://schemas.microsoft.com/office/drawing/2014/main" id="{ADF8B1EF-16EE-D093-B929-2975C35EF2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 1" descr="Une image contenant Jeu PC, capture d’écran, Compositing numérique, Jeu vidéo de stratégie&#10;&#10;Description générée automatiquement">
            <a:extLst>
              <a:ext uri="{FF2B5EF4-FFF2-40B4-BE49-F238E27FC236}">
                <a16:creationId xmlns:a16="http://schemas.microsoft.com/office/drawing/2014/main" id="{555C0480-BD5C-5619-1AF0-56DFAF8127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414" y="4360579"/>
            <a:ext cx="4023675" cy="2263317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7BACF35-0E28-8860-E436-976792CDCC02}"/>
              </a:ext>
            </a:extLst>
          </p:cNvPr>
          <p:cNvSpPr txBox="1"/>
          <p:nvPr/>
        </p:nvSpPr>
        <p:spPr>
          <a:xfrm>
            <a:off x="243191" y="279508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SH19</a:t>
            </a:r>
          </a:p>
        </p:txBody>
      </p:sp>
    </p:spTree>
    <p:extLst>
      <p:ext uri="{BB962C8B-B14F-4D97-AF65-F5344CB8AC3E}">
        <p14:creationId xmlns:p14="http://schemas.microsoft.com/office/powerpoint/2010/main" val="12150389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 descr="Une image contenant plein air, léger&#10;&#10;Description générée automatiquement">
            <a:extLst>
              <a:ext uri="{FF2B5EF4-FFF2-40B4-BE49-F238E27FC236}">
                <a16:creationId xmlns:a16="http://schemas.microsoft.com/office/drawing/2014/main" id="{E8C69113-4A6E-6B27-EB41-AE8AF4D5C3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 1" descr="Une image contenant ciel, nuit, plein air, laser&#10;&#10;Description générée automatiquement">
            <a:extLst>
              <a:ext uri="{FF2B5EF4-FFF2-40B4-BE49-F238E27FC236}">
                <a16:creationId xmlns:a16="http://schemas.microsoft.com/office/drawing/2014/main" id="{09FD7998-E691-5E25-CD5F-50DE0B936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414" y="4360578"/>
            <a:ext cx="4023674" cy="22633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E7FA2EC-AD68-8956-AA14-90781EB7B404}"/>
              </a:ext>
            </a:extLst>
          </p:cNvPr>
          <p:cNvSpPr txBox="1"/>
          <p:nvPr/>
        </p:nvSpPr>
        <p:spPr>
          <a:xfrm>
            <a:off x="243191" y="279508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SH20</a:t>
            </a:r>
          </a:p>
        </p:txBody>
      </p:sp>
    </p:spTree>
    <p:extLst>
      <p:ext uri="{BB962C8B-B14F-4D97-AF65-F5344CB8AC3E}">
        <p14:creationId xmlns:p14="http://schemas.microsoft.com/office/powerpoint/2010/main" val="398842831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</Words>
  <Application>Microsoft Office PowerPoint</Application>
  <PresentationFormat>Grand écran</PresentationFormat>
  <Paragraphs>62</Paragraphs>
  <Slides>23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Antoine Da Cruz</dc:creator>
  <cp:lastModifiedBy>Antoine Da Cruz</cp:lastModifiedBy>
  <cp:revision>19</cp:revision>
  <dcterms:created xsi:type="dcterms:W3CDTF">2023-05-02T16:55:23Z</dcterms:created>
  <dcterms:modified xsi:type="dcterms:W3CDTF">2023-05-30T11:15:30Z</dcterms:modified>
</cp:coreProperties>
</file>